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</p:sldMasterIdLst>
  <p:notesMasterIdLst>
    <p:notesMasterId r:id="rId17"/>
  </p:notesMasterIdLst>
  <p:sldIdLst>
    <p:sldId id="325" r:id="rId2"/>
    <p:sldId id="314" r:id="rId3"/>
    <p:sldId id="332" r:id="rId4"/>
    <p:sldId id="327" r:id="rId5"/>
    <p:sldId id="328" r:id="rId6"/>
    <p:sldId id="260" r:id="rId7"/>
    <p:sldId id="261" r:id="rId8"/>
    <p:sldId id="262" r:id="rId9"/>
    <p:sldId id="263" r:id="rId10"/>
    <p:sldId id="329" r:id="rId11"/>
    <p:sldId id="330" r:id="rId12"/>
    <p:sldId id="334" r:id="rId13"/>
    <p:sldId id="333" r:id="rId14"/>
    <p:sldId id="335" r:id="rId15"/>
    <p:sldId id="331" r:id="rId1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236"/>
    <a:srgbClr val="5D200F"/>
    <a:srgbClr val="E1FFFF"/>
    <a:srgbClr val="D5FFFF"/>
    <a:srgbClr val="C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5" autoAdjust="0"/>
    <p:restoredTop sz="94622" autoAdjust="0"/>
  </p:normalViewPr>
  <p:slideViewPr>
    <p:cSldViewPr>
      <p:cViewPr varScale="1">
        <p:scale>
          <a:sx n="117" d="100"/>
          <a:sy n="117" d="100"/>
        </p:scale>
        <p:origin x="68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21C9F-E00D-4B86-8561-1926CF2D94C3}" type="doc">
      <dgm:prSet loTypeId="urn:microsoft.com/office/officeart/2005/8/layout/vList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7B1F5FD-1217-4B53-9DAD-3B3BA1EFEEC0}">
      <dgm:prSet/>
      <dgm:spPr/>
      <dgm:t>
        <a:bodyPr/>
        <a:lstStyle/>
        <a:p>
          <a:r>
            <a:rPr lang="en-US" b="1" dirty="0"/>
            <a:t>ERASMUS</a:t>
          </a:r>
          <a:r>
            <a:rPr lang="uk-UA" b="1" dirty="0"/>
            <a:t>+ - 34</a:t>
          </a:r>
          <a:endParaRPr lang="ru-RU" dirty="0"/>
        </a:p>
      </dgm:t>
    </dgm:pt>
    <dgm:pt modelId="{35C5945D-DF80-4E06-A41B-2A205CE7B569}" type="parTrans" cxnId="{0C247ED5-B763-457F-A644-36BC86A3DEEB}">
      <dgm:prSet/>
      <dgm:spPr/>
      <dgm:t>
        <a:bodyPr/>
        <a:lstStyle/>
        <a:p>
          <a:endParaRPr lang="ru-RU"/>
        </a:p>
      </dgm:t>
    </dgm:pt>
    <dgm:pt modelId="{2C36C785-7B3A-48B6-B164-2467AF7F6C0E}" type="sibTrans" cxnId="{0C247ED5-B763-457F-A644-36BC86A3DEEB}">
      <dgm:prSet/>
      <dgm:spPr/>
      <dgm:t>
        <a:bodyPr/>
        <a:lstStyle/>
        <a:p>
          <a:endParaRPr lang="ru-RU"/>
        </a:p>
      </dgm:t>
    </dgm:pt>
    <dgm:pt modelId="{488D1B76-9937-4EAB-809C-4892B48C493E}">
      <dgm:prSet/>
      <dgm:spPr/>
      <dgm:t>
        <a:bodyPr/>
        <a:lstStyle/>
        <a:p>
          <a:r>
            <a:rPr lang="en-US" b="1"/>
            <a:t>COST </a:t>
          </a:r>
          <a:r>
            <a:rPr lang="ru-RU" b="1"/>
            <a:t>в</a:t>
          </a:r>
          <a:r>
            <a:rPr lang="uk-UA" b="1"/>
            <a:t> рамках </a:t>
          </a:r>
          <a:r>
            <a:rPr lang="en-US" b="1"/>
            <a:t>Horizont 2020, </a:t>
          </a:r>
          <a:r>
            <a:rPr lang="uk-UA" b="1"/>
            <a:t>по которым ХНУРЭ виграли гранты - 8</a:t>
          </a:r>
          <a:endParaRPr lang="ru-RU"/>
        </a:p>
      </dgm:t>
    </dgm:pt>
    <dgm:pt modelId="{5AA63B1A-1D0D-4DAE-A363-23658D5364A2}" type="parTrans" cxnId="{A932934C-CCDF-4725-BD4F-A9512545A614}">
      <dgm:prSet/>
      <dgm:spPr/>
      <dgm:t>
        <a:bodyPr/>
        <a:lstStyle/>
        <a:p>
          <a:endParaRPr lang="ru-RU"/>
        </a:p>
      </dgm:t>
    </dgm:pt>
    <dgm:pt modelId="{93C48586-D335-4DBF-AC76-199AF776BA72}" type="sibTrans" cxnId="{A932934C-CCDF-4725-BD4F-A9512545A614}">
      <dgm:prSet/>
      <dgm:spPr/>
      <dgm:t>
        <a:bodyPr/>
        <a:lstStyle/>
        <a:p>
          <a:endParaRPr lang="ru-RU"/>
        </a:p>
      </dgm:t>
    </dgm:pt>
    <dgm:pt modelId="{107DAE3E-3254-4F9A-A455-DB35FC98D771}">
      <dgm:prSet/>
      <dgm:spPr/>
      <dgm:t>
        <a:bodyPr/>
        <a:lstStyle/>
        <a:p>
          <a:r>
            <a:rPr lang="ru-RU" b="1"/>
            <a:t>Действующие проекты</a:t>
          </a:r>
          <a:r>
            <a:rPr lang="uk-UA" b="1"/>
            <a:t>, которые финансируются </a:t>
          </a:r>
          <a:r>
            <a:rPr lang="en-US" b="1"/>
            <a:t>NATO, </a:t>
          </a:r>
          <a:r>
            <a:rPr lang="uk-UA" b="1"/>
            <a:t>в рамках программы «Наука ради мира» - 1</a:t>
          </a:r>
          <a:endParaRPr lang="ru-RU"/>
        </a:p>
      </dgm:t>
    </dgm:pt>
    <dgm:pt modelId="{C634006A-0A7F-429A-8569-687D473FC483}" type="parTrans" cxnId="{38FCCFB1-B225-4094-83AE-9E99A6C2CDFF}">
      <dgm:prSet/>
      <dgm:spPr/>
      <dgm:t>
        <a:bodyPr/>
        <a:lstStyle/>
        <a:p>
          <a:endParaRPr lang="ru-RU"/>
        </a:p>
      </dgm:t>
    </dgm:pt>
    <dgm:pt modelId="{D57CC782-EABC-47B5-8B63-72F7043F5424}" type="sibTrans" cxnId="{38FCCFB1-B225-4094-83AE-9E99A6C2CDFF}">
      <dgm:prSet/>
      <dgm:spPr/>
      <dgm:t>
        <a:bodyPr/>
        <a:lstStyle/>
        <a:p>
          <a:endParaRPr lang="ru-RU"/>
        </a:p>
      </dgm:t>
    </dgm:pt>
    <dgm:pt modelId="{34814CD1-7F4A-4A5A-8857-D8F6F854542D}">
      <dgm:prSet/>
      <dgm:spPr/>
      <dgm:t>
        <a:bodyPr/>
        <a:lstStyle/>
        <a:p>
          <a:r>
            <a:rPr lang="uk-UA" b="1"/>
            <a:t>Действующие проекты </a:t>
          </a:r>
          <a:r>
            <a:rPr lang="en-US" b="1"/>
            <a:t>DAAD - 2 </a:t>
          </a:r>
          <a:endParaRPr lang="ru-RU"/>
        </a:p>
      </dgm:t>
    </dgm:pt>
    <dgm:pt modelId="{7732971A-98DF-4D23-BD38-32CF127175CB}" type="parTrans" cxnId="{C1A371F1-9A1D-46EE-A6FE-2F569642300C}">
      <dgm:prSet/>
      <dgm:spPr/>
      <dgm:t>
        <a:bodyPr/>
        <a:lstStyle/>
        <a:p>
          <a:endParaRPr lang="ru-RU"/>
        </a:p>
      </dgm:t>
    </dgm:pt>
    <dgm:pt modelId="{5101F557-C2DA-4CE0-9515-2A0B44C3EF81}" type="sibTrans" cxnId="{C1A371F1-9A1D-46EE-A6FE-2F569642300C}">
      <dgm:prSet/>
      <dgm:spPr/>
      <dgm:t>
        <a:bodyPr/>
        <a:lstStyle/>
        <a:p>
          <a:endParaRPr lang="ru-RU"/>
        </a:p>
      </dgm:t>
    </dgm:pt>
    <dgm:pt modelId="{85A1E6AA-E450-4F87-B3B6-26946EEB807F}">
      <dgm:prSet/>
      <dgm:spPr/>
      <dgm:t>
        <a:bodyPr/>
        <a:lstStyle/>
        <a:p>
          <a:r>
            <a:rPr lang="en-US" b="1" dirty="0" err="1"/>
            <a:t>Ostpartnerschaften</a:t>
          </a:r>
          <a:r>
            <a:rPr lang="en-US" b="1" dirty="0"/>
            <a:t> - 4</a:t>
          </a:r>
          <a:endParaRPr lang="ru-RU" dirty="0"/>
        </a:p>
      </dgm:t>
    </dgm:pt>
    <dgm:pt modelId="{19B463BA-EAC9-442B-9ED6-3E8F2B55419C}" type="parTrans" cxnId="{F299D46F-B21E-466D-93D6-3A043B11AA40}">
      <dgm:prSet/>
      <dgm:spPr/>
      <dgm:t>
        <a:bodyPr/>
        <a:lstStyle/>
        <a:p>
          <a:endParaRPr lang="ru-RU"/>
        </a:p>
      </dgm:t>
    </dgm:pt>
    <dgm:pt modelId="{5420E01B-811D-4A04-A539-BBB033D8B786}" type="sibTrans" cxnId="{F299D46F-B21E-466D-93D6-3A043B11AA40}">
      <dgm:prSet/>
      <dgm:spPr/>
      <dgm:t>
        <a:bodyPr/>
        <a:lstStyle/>
        <a:p>
          <a:endParaRPr lang="ru-RU"/>
        </a:p>
      </dgm:t>
    </dgm:pt>
    <dgm:pt modelId="{4E59D2F2-1A74-4354-B992-FDB916B87DB7}">
      <dgm:prSet/>
      <dgm:spPr/>
      <dgm:t>
        <a:bodyPr/>
        <a:lstStyle/>
        <a:p>
          <a:r>
            <a:rPr lang="en-US" b="1"/>
            <a:t>Mevlana – 2</a:t>
          </a:r>
          <a:endParaRPr lang="ru-RU"/>
        </a:p>
      </dgm:t>
    </dgm:pt>
    <dgm:pt modelId="{C7EB9CF7-BF42-4433-8355-2BE998501081}" type="parTrans" cxnId="{98F3BB02-7C4D-4A85-BCBA-CB6DAE6105B9}">
      <dgm:prSet/>
      <dgm:spPr/>
      <dgm:t>
        <a:bodyPr/>
        <a:lstStyle/>
        <a:p>
          <a:endParaRPr lang="ru-RU"/>
        </a:p>
      </dgm:t>
    </dgm:pt>
    <dgm:pt modelId="{3B9909FC-240A-4B6A-8DFB-000FBB17FCDE}" type="sibTrans" cxnId="{98F3BB02-7C4D-4A85-BCBA-CB6DAE6105B9}">
      <dgm:prSet/>
      <dgm:spPr/>
      <dgm:t>
        <a:bodyPr/>
        <a:lstStyle/>
        <a:p>
          <a:endParaRPr lang="ru-RU"/>
        </a:p>
      </dgm:t>
    </dgm:pt>
    <dgm:pt modelId="{767F61D0-A22B-426C-921C-E5350216173C}">
      <dgm:prSet/>
      <dgm:spPr/>
      <dgm:t>
        <a:bodyPr/>
        <a:lstStyle/>
        <a:p>
          <a:r>
            <a:rPr lang="uk-UA" b="1" dirty="0" err="1"/>
            <a:t>Общее</a:t>
          </a:r>
          <a:r>
            <a:rPr lang="uk-UA" b="1" dirty="0"/>
            <a:t> </a:t>
          </a:r>
          <a:r>
            <a:rPr lang="uk-UA" b="1" dirty="0" err="1"/>
            <a:t>количество</a:t>
          </a:r>
          <a:r>
            <a:rPr lang="uk-UA" b="1" dirty="0"/>
            <a:t> </a:t>
          </a:r>
          <a:r>
            <a:rPr lang="uk-UA" b="1" dirty="0" err="1"/>
            <a:t>действующих</a:t>
          </a:r>
          <a:r>
            <a:rPr lang="uk-UA" b="1" dirty="0"/>
            <a:t> в ХНУРЭ </a:t>
          </a:r>
          <a:r>
            <a:rPr lang="uk-UA" b="1" dirty="0" err="1"/>
            <a:t>программ</a:t>
          </a:r>
          <a:r>
            <a:rPr lang="uk-UA" b="1" dirty="0"/>
            <a:t> </a:t>
          </a:r>
          <a:r>
            <a:rPr lang="uk-UA" b="1" dirty="0" err="1"/>
            <a:t>двойных</a:t>
          </a:r>
          <a:r>
            <a:rPr lang="uk-UA" b="1" dirty="0"/>
            <a:t> </a:t>
          </a:r>
          <a:r>
            <a:rPr lang="uk-UA" b="1" dirty="0" err="1"/>
            <a:t>дипломов</a:t>
          </a:r>
          <a:r>
            <a:rPr lang="uk-UA" b="1" dirty="0"/>
            <a:t> – 10</a:t>
          </a:r>
          <a:endParaRPr lang="ru-RU" dirty="0"/>
        </a:p>
      </dgm:t>
    </dgm:pt>
    <dgm:pt modelId="{897E3333-1887-4B31-86A3-F2B730BBADD1}" type="parTrans" cxnId="{15EBBCEF-A53C-4805-9D6D-A427014DBFA1}">
      <dgm:prSet/>
      <dgm:spPr/>
      <dgm:t>
        <a:bodyPr/>
        <a:lstStyle/>
        <a:p>
          <a:endParaRPr lang="ru-RU"/>
        </a:p>
      </dgm:t>
    </dgm:pt>
    <dgm:pt modelId="{1B80C4BE-16C2-4DE9-85ED-F8CC04CC5461}" type="sibTrans" cxnId="{15EBBCEF-A53C-4805-9D6D-A427014DBFA1}">
      <dgm:prSet/>
      <dgm:spPr/>
      <dgm:t>
        <a:bodyPr/>
        <a:lstStyle/>
        <a:p>
          <a:endParaRPr lang="ru-RU"/>
        </a:p>
      </dgm:t>
    </dgm:pt>
    <dgm:pt modelId="{96247FB2-9354-4203-976F-F5018A66FC09}" type="pres">
      <dgm:prSet presAssocID="{91521C9F-E00D-4B86-8561-1926CF2D94C3}" presName="linear" presStyleCnt="0">
        <dgm:presLayoutVars>
          <dgm:animLvl val="lvl"/>
          <dgm:resizeHandles val="exact"/>
        </dgm:presLayoutVars>
      </dgm:prSet>
      <dgm:spPr/>
    </dgm:pt>
    <dgm:pt modelId="{3EF425EC-E8C3-4F36-AE06-999B9A8DE7D9}" type="pres">
      <dgm:prSet presAssocID="{07B1F5FD-1217-4B53-9DAD-3B3BA1EFEEC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5997BD5-077C-4C70-8FE0-9DB21EDD3C7E}" type="pres">
      <dgm:prSet presAssocID="{2C36C785-7B3A-48B6-B164-2467AF7F6C0E}" presName="spacer" presStyleCnt="0"/>
      <dgm:spPr/>
    </dgm:pt>
    <dgm:pt modelId="{5F7680AD-9A39-4D59-B768-0EE4533CA267}" type="pres">
      <dgm:prSet presAssocID="{488D1B76-9937-4EAB-809C-4892B48C493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849E647-7958-464E-85F6-69106C986ACA}" type="pres">
      <dgm:prSet presAssocID="{93C48586-D335-4DBF-AC76-199AF776BA72}" presName="spacer" presStyleCnt="0"/>
      <dgm:spPr/>
    </dgm:pt>
    <dgm:pt modelId="{7A3B1DD4-7606-45E6-BB6A-13B219B195B2}" type="pres">
      <dgm:prSet presAssocID="{107DAE3E-3254-4F9A-A455-DB35FC98D77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309DB94-43E4-4486-BB15-7A34589DF16B}" type="pres">
      <dgm:prSet presAssocID="{D57CC782-EABC-47B5-8B63-72F7043F5424}" presName="spacer" presStyleCnt="0"/>
      <dgm:spPr/>
    </dgm:pt>
    <dgm:pt modelId="{04B2A5E0-247E-48E9-87B4-D14D5CBEA669}" type="pres">
      <dgm:prSet presAssocID="{34814CD1-7F4A-4A5A-8857-D8F6F854542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6232E48-2052-4D66-8F6B-610B24A49960}" type="pres">
      <dgm:prSet presAssocID="{5101F557-C2DA-4CE0-9515-2A0B44C3EF81}" presName="spacer" presStyleCnt="0"/>
      <dgm:spPr/>
    </dgm:pt>
    <dgm:pt modelId="{8E80D083-7F57-4228-BDFA-371E0E13263D}" type="pres">
      <dgm:prSet presAssocID="{85A1E6AA-E450-4F87-B3B6-26946EEB807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F603CA8-EFD5-4AAC-859B-5EC93A449B84}" type="pres">
      <dgm:prSet presAssocID="{5420E01B-811D-4A04-A539-BBB033D8B786}" presName="spacer" presStyleCnt="0"/>
      <dgm:spPr/>
    </dgm:pt>
    <dgm:pt modelId="{5C5BDAA2-6FB1-464E-A1D0-DBE0C2F49DB9}" type="pres">
      <dgm:prSet presAssocID="{4E59D2F2-1A74-4354-B992-FDB916B87DB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1DA4325-DC15-4A82-B1A6-3C082930FFED}" type="pres">
      <dgm:prSet presAssocID="{3B9909FC-240A-4B6A-8DFB-000FBB17FCDE}" presName="spacer" presStyleCnt="0"/>
      <dgm:spPr/>
    </dgm:pt>
    <dgm:pt modelId="{B53AB3E7-BEE0-4451-BAC6-03D4751DFF67}" type="pres">
      <dgm:prSet presAssocID="{767F61D0-A22B-426C-921C-E5350216173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6C7B301-6A62-45B4-8A1F-476F823527E8}" type="presOf" srcId="{767F61D0-A22B-426C-921C-E5350216173C}" destId="{B53AB3E7-BEE0-4451-BAC6-03D4751DFF67}" srcOrd="0" destOrd="0" presId="urn:microsoft.com/office/officeart/2005/8/layout/vList2"/>
    <dgm:cxn modelId="{98F3BB02-7C4D-4A85-BCBA-CB6DAE6105B9}" srcId="{91521C9F-E00D-4B86-8561-1926CF2D94C3}" destId="{4E59D2F2-1A74-4354-B992-FDB916B87DB7}" srcOrd="5" destOrd="0" parTransId="{C7EB9CF7-BF42-4433-8355-2BE998501081}" sibTransId="{3B9909FC-240A-4B6A-8DFB-000FBB17FCDE}"/>
    <dgm:cxn modelId="{D7FA0004-893F-444D-9FA6-70B8A5C75C2F}" type="presOf" srcId="{85A1E6AA-E450-4F87-B3B6-26946EEB807F}" destId="{8E80D083-7F57-4228-BDFA-371E0E13263D}" srcOrd="0" destOrd="0" presId="urn:microsoft.com/office/officeart/2005/8/layout/vList2"/>
    <dgm:cxn modelId="{D297C407-D66A-4BD7-A77C-A269DAF8BBDF}" type="presOf" srcId="{07B1F5FD-1217-4B53-9DAD-3B3BA1EFEEC0}" destId="{3EF425EC-E8C3-4F36-AE06-999B9A8DE7D9}" srcOrd="0" destOrd="0" presId="urn:microsoft.com/office/officeart/2005/8/layout/vList2"/>
    <dgm:cxn modelId="{B8DC8C2E-BF5F-4A98-9F86-D200DF6FE486}" type="presOf" srcId="{488D1B76-9937-4EAB-809C-4892B48C493E}" destId="{5F7680AD-9A39-4D59-B768-0EE4533CA267}" srcOrd="0" destOrd="0" presId="urn:microsoft.com/office/officeart/2005/8/layout/vList2"/>
    <dgm:cxn modelId="{AFF9AB39-0527-452D-8064-EC10CDFBAC97}" type="presOf" srcId="{4E59D2F2-1A74-4354-B992-FDB916B87DB7}" destId="{5C5BDAA2-6FB1-464E-A1D0-DBE0C2F49DB9}" srcOrd="0" destOrd="0" presId="urn:microsoft.com/office/officeart/2005/8/layout/vList2"/>
    <dgm:cxn modelId="{A932934C-CCDF-4725-BD4F-A9512545A614}" srcId="{91521C9F-E00D-4B86-8561-1926CF2D94C3}" destId="{488D1B76-9937-4EAB-809C-4892B48C493E}" srcOrd="1" destOrd="0" parTransId="{5AA63B1A-1D0D-4DAE-A363-23658D5364A2}" sibTransId="{93C48586-D335-4DBF-AC76-199AF776BA72}"/>
    <dgm:cxn modelId="{F299D46F-B21E-466D-93D6-3A043B11AA40}" srcId="{91521C9F-E00D-4B86-8561-1926CF2D94C3}" destId="{85A1E6AA-E450-4F87-B3B6-26946EEB807F}" srcOrd="4" destOrd="0" parTransId="{19B463BA-EAC9-442B-9ED6-3E8F2B55419C}" sibTransId="{5420E01B-811D-4A04-A539-BBB033D8B786}"/>
    <dgm:cxn modelId="{9C8D2674-B717-405A-A7B9-92658DC5B78F}" type="presOf" srcId="{91521C9F-E00D-4B86-8561-1926CF2D94C3}" destId="{96247FB2-9354-4203-976F-F5018A66FC09}" srcOrd="0" destOrd="0" presId="urn:microsoft.com/office/officeart/2005/8/layout/vList2"/>
    <dgm:cxn modelId="{B785EA8A-5343-4BA9-AD45-3F005BD0EBF9}" type="presOf" srcId="{107DAE3E-3254-4F9A-A455-DB35FC98D771}" destId="{7A3B1DD4-7606-45E6-BB6A-13B219B195B2}" srcOrd="0" destOrd="0" presId="urn:microsoft.com/office/officeart/2005/8/layout/vList2"/>
    <dgm:cxn modelId="{7BF835A8-ACD3-4258-83C7-D8D66ACBF407}" type="presOf" srcId="{34814CD1-7F4A-4A5A-8857-D8F6F854542D}" destId="{04B2A5E0-247E-48E9-87B4-D14D5CBEA669}" srcOrd="0" destOrd="0" presId="urn:microsoft.com/office/officeart/2005/8/layout/vList2"/>
    <dgm:cxn modelId="{38FCCFB1-B225-4094-83AE-9E99A6C2CDFF}" srcId="{91521C9F-E00D-4B86-8561-1926CF2D94C3}" destId="{107DAE3E-3254-4F9A-A455-DB35FC98D771}" srcOrd="2" destOrd="0" parTransId="{C634006A-0A7F-429A-8569-687D473FC483}" sibTransId="{D57CC782-EABC-47B5-8B63-72F7043F5424}"/>
    <dgm:cxn modelId="{0C247ED5-B763-457F-A644-36BC86A3DEEB}" srcId="{91521C9F-E00D-4B86-8561-1926CF2D94C3}" destId="{07B1F5FD-1217-4B53-9DAD-3B3BA1EFEEC0}" srcOrd="0" destOrd="0" parTransId="{35C5945D-DF80-4E06-A41B-2A205CE7B569}" sibTransId="{2C36C785-7B3A-48B6-B164-2467AF7F6C0E}"/>
    <dgm:cxn modelId="{15EBBCEF-A53C-4805-9D6D-A427014DBFA1}" srcId="{91521C9F-E00D-4B86-8561-1926CF2D94C3}" destId="{767F61D0-A22B-426C-921C-E5350216173C}" srcOrd="6" destOrd="0" parTransId="{897E3333-1887-4B31-86A3-F2B730BBADD1}" sibTransId="{1B80C4BE-16C2-4DE9-85ED-F8CC04CC5461}"/>
    <dgm:cxn modelId="{C1A371F1-9A1D-46EE-A6FE-2F569642300C}" srcId="{91521C9F-E00D-4B86-8561-1926CF2D94C3}" destId="{34814CD1-7F4A-4A5A-8857-D8F6F854542D}" srcOrd="3" destOrd="0" parTransId="{7732971A-98DF-4D23-BD38-32CF127175CB}" sibTransId="{5101F557-C2DA-4CE0-9515-2A0B44C3EF81}"/>
    <dgm:cxn modelId="{EE7E3E70-AE69-41C5-A495-49947843BCCB}" type="presParOf" srcId="{96247FB2-9354-4203-976F-F5018A66FC09}" destId="{3EF425EC-E8C3-4F36-AE06-999B9A8DE7D9}" srcOrd="0" destOrd="0" presId="urn:microsoft.com/office/officeart/2005/8/layout/vList2"/>
    <dgm:cxn modelId="{2E968BBC-74BE-4AEF-BE64-7CDB85EC8F3C}" type="presParOf" srcId="{96247FB2-9354-4203-976F-F5018A66FC09}" destId="{B5997BD5-077C-4C70-8FE0-9DB21EDD3C7E}" srcOrd="1" destOrd="0" presId="urn:microsoft.com/office/officeart/2005/8/layout/vList2"/>
    <dgm:cxn modelId="{8C6A6067-2C90-4B23-8605-51FFA0CC8DF9}" type="presParOf" srcId="{96247FB2-9354-4203-976F-F5018A66FC09}" destId="{5F7680AD-9A39-4D59-B768-0EE4533CA267}" srcOrd="2" destOrd="0" presId="urn:microsoft.com/office/officeart/2005/8/layout/vList2"/>
    <dgm:cxn modelId="{F2CF0F16-496C-477C-9DE0-3DCFC0ED9FB7}" type="presParOf" srcId="{96247FB2-9354-4203-976F-F5018A66FC09}" destId="{E849E647-7958-464E-85F6-69106C986ACA}" srcOrd="3" destOrd="0" presId="urn:microsoft.com/office/officeart/2005/8/layout/vList2"/>
    <dgm:cxn modelId="{E5482348-020B-4D00-A1A9-E91950ED5C57}" type="presParOf" srcId="{96247FB2-9354-4203-976F-F5018A66FC09}" destId="{7A3B1DD4-7606-45E6-BB6A-13B219B195B2}" srcOrd="4" destOrd="0" presId="urn:microsoft.com/office/officeart/2005/8/layout/vList2"/>
    <dgm:cxn modelId="{2E4D43B6-071C-4BCC-89C8-5E72AF8B589D}" type="presParOf" srcId="{96247FB2-9354-4203-976F-F5018A66FC09}" destId="{2309DB94-43E4-4486-BB15-7A34589DF16B}" srcOrd="5" destOrd="0" presId="urn:microsoft.com/office/officeart/2005/8/layout/vList2"/>
    <dgm:cxn modelId="{719FDE10-914C-49C2-B365-0D5DF3B3166F}" type="presParOf" srcId="{96247FB2-9354-4203-976F-F5018A66FC09}" destId="{04B2A5E0-247E-48E9-87B4-D14D5CBEA669}" srcOrd="6" destOrd="0" presId="urn:microsoft.com/office/officeart/2005/8/layout/vList2"/>
    <dgm:cxn modelId="{8D0D46B6-E1F2-4698-ADA0-3F820BAEA994}" type="presParOf" srcId="{96247FB2-9354-4203-976F-F5018A66FC09}" destId="{86232E48-2052-4D66-8F6B-610B24A49960}" srcOrd="7" destOrd="0" presId="urn:microsoft.com/office/officeart/2005/8/layout/vList2"/>
    <dgm:cxn modelId="{3A3131E1-597A-48B8-BA4F-FFC26CDD7790}" type="presParOf" srcId="{96247FB2-9354-4203-976F-F5018A66FC09}" destId="{8E80D083-7F57-4228-BDFA-371E0E13263D}" srcOrd="8" destOrd="0" presId="urn:microsoft.com/office/officeart/2005/8/layout/vList2"/>
    <dgm:cxn modelId="{94C359DF-CC93-4523-A31C-37F616CDA860}" type="presParOf" srcId="{96247FB2-9354-4203-976F-F5018A66FC09}" destId="{9F603CA8-EFD5-4AAC-859B-5EC93A449B84}" srcOrd="9" destOrd="0" presId="urn:microsoft.com/office/officeart/2005/8/layout/vList2"/>
    <dgm:cxn modelId="{1BBFF392-DF24-4F43-BE69-34D9801DD3A2}" type="presParOf" srcId="{96247FB2-9354-4203-976F-F5018A66FC09}" destId="{5C5BDAA2-6FB1-464E-A1D0-DBE0C2F49DB9}" srcOrd="10" destOrd="0" presId="urn:microsoft.com/office/officeart/2005/8/layout/vList2"/>
    <dgm:cxn modelId="{6AB81F88-DFEB-489F-9797-9D42B476BE2A}" type="presParOf" srcId="{96247FB2-9354-4203-976F-F5018A66FC09}" destId="{11DA4325-DC15-4A82-B1A6-3C082930FFED}" srcOrd="11" destOrd="0" presId="urn:microsoft.com/office/officeart/2005/8/layout/vList2"/>
    <dgm:cxn modelId="{10A11BCD-97C9-4B35-8693-6503520891C7}" type="presParOf" srcId="{96247FB2-9354-4203-976F-F5018A66FC09}" destId="{B53AB3E7-BEE0-4451-BAC6-03D4751DFF6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18535-6AC3-4727-8939-279C841EE69D}" type="doc">
      <dgm:prSet loTypeId="urn:microsoft.com/office/officeart/2008/layout/VerticalCurvedList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BA1C0BC5-D500-4FEF-B62C-5AEF75491DFC}">
      <dgm:prSet/>
      <dgm:spPr/>
      <dgm:t>
        <a:bodyPr/>
        <a:lstStyle/>
        <a:p>
          <a:r>
            <a:rPr lang="ru-RU" b="0" dirty="0">
              <a:effectLst/>
            </a:rPr>
            <a:t>Университет основан в 1930 году</a:t>
          </a:r>
          <a:endParaRPr lang="uk-UA" b="0" dirty="0">
            <a:effectLst/>
          </a:endParaRPr>
        </a:p>
      </dgm:t>
    </dgm:pt>
    <dgm:pt modelId="{A0D433A1-AD6F-4D82-A9ED-7F75872410B5}" type="parTrans" cxnId="{0388D88C-D442-4541-80B4-E3D38D70A8FB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601852-3086-49CF-B2DB-69328B834589}" type="sibTrans" cxnId="{0388D88C-D442-4541-80B4-E3D38D70A8FB}">
      <dgm:prSet/>
      <dgm:spPr/>
      <dgm:t>
        <a:bodyPr/>
        <a:lstStyle/>
        <a:p>
          <a:endParaRPr lang="uk-UA" b="0">
            <a:effectLst/>
          </a:endParaRPr>
        </a:p>
      </dgm:t>
    </dgm:pt>
    <dgm:pt modelId="{705A645C-71AD-49F9-B47F-217B7702BA97}">
      <dgm:prSet/>
      <dgm:spPr/>
      <dgm:t>
        <a:bodyPr/>
        <a:lstStyle/>
        <a:p>
          <a:r>
            <a:rPr lang="ru-RU" b="0" dirty="0">
              <a:effectLst/>
            </a:rPr>
            <a:t>Свыше 1000 студентов – граждане иностранных государств </a:t>
          </a:r>
          <a:endParaRPr lang="uk-UA" b="0" dirty="0">
            <a:effectLst/>
          </a:endParaRPr>
        </a:p>
      </dgm:t>
    </dgm:pt>
    <dgm:pt modelId="{F9E3E0D7-ADF3-4475-996F-040394B52A54}" type="parTrans" cxnId="{C4C82DAB-15D4-41AC-B777-93A2B552AB1E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76CD16-D2D2-4AE2-A2A7-A5C313979DBE}" type="sibTrans" cxnId="{C4C82DAB-15D4-41AC-B777-93A2B552AB1E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40C4E9-CBFC-480A-94C9-36628B0596C2}">
      <dgm:prSet/>
      <dgm:spPr/>
      <dgm:t>
        <a:bodyPr/>
        <a:lstStyle/>
        <a:p>
          <a:r>
            <a:rPr lang="ru-RU" b="0" dirty="0">
              <a:effectLst/>
            </a:rPr>
            <a:t>В университете более  100 профессоров и докторов наук, </a:t>
          </a:r>
        </a:p>
        <a:p>
          <a:r>
            <a:rPr lang="ru-RU" b="0" dirty="0">
              <a:effectLst/>
            </a:rPr>
            <a:t>около 400 кандидатов наук и доцентов</a:t>
          </a:r>
          <a:endParaRPr lang="uk-UA" b="0" dirty="0">
            <a:effectLst/>
          </a:endParaRPr>
        </a:p>
      </dgm:t>
    </dgm:pt>
    <dgm:pt modelId="{A90045AB-C2B2-426A-8E60-4DC340A0D92B}" type="parTrans" cxnId="{0ED23521-90A6-46F0-AB92-B23EEDDD7932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7E239-70B2-487D-AF05-B48B84AD44E5}" type="sibTrans" cxnId="{0ED23521-90A6-46F0-AB92-B23EEDDD7932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56E691-1217-4FEC-A1B2-CF3CB1AFF85E}">
      <dgm:prSet/>
      <dgm:spPr/>
      <dgm:t>
        <a:bodyPr/>
        <a:lstStyle/>
        <a:p>
          <a:r>
            <a:rPr lang="ru-RU" b="0" dirty="0">
              <a:effectLst/>
            </a:rPr>
            <a:t>Выпускники университета работают более чем в 70 странах (включая КНР, США, Мексику, Федеративную Республику Германия, Великобританию, Финляндию, Францию)</a:t>
          </a:r>
          <a:endParaRPr lang="uk-UA" b="0" dirty="0">
            <a:effectLst/>
          </a:endParaRPr>
        </a:p>
      </dgm:t>
    </dgm:pt>
    <dgm:pt modelId="{8CF63480-3387-4791-93CA-1829B92FFCF7}" type="parTrans" cxnId="{64096210-2781-47FC-A220-B09B33348121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F6197-EEC8-4810-87B7-2752BA2025E0}" type="sibTrans" cxnId="{64096210-2781-47FC-A220-B09B33348121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581535-3C1E-47F6-87BC-7DDF68F2F881}">
      <dgm:prSet/>
      <dgm:spPr/>
      <dgm:t>
        <a:bodyPr/>
        <a:lstStyle/>
        <a:p>
          <a:r>
            <a:rPr lang="ru-RU" b="0" dirty="0">
              <a:effectLst/>
            </a:rPr>
            <a:t>Университет состоит из 7 факультетов, 33 кафедр. Сейчас в университете обучаются более 8000 студентов.</a:t>
          </a:r>
          <a:endParaRPr lang="uk-UA" b="0" dirty="0">
            <a:effectLst/>
          </a:endParaRPr>
        </a:p>
      </dgm:t>
    </dgm:pt>
    <dgm:pt modelId="{37A1CEFF-ECA9-48B8-AD84-D19136C27E99}" type="parTrans" cxnId="{6F4FECF1-9CFA-4AB8-B208-2B522E3E5D3A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01995-7492-40D2-B8C4-D543B6299CB6}" type="sibTrans" cxnId="{6F4FECF1-9CFA-4AB8-B208-2B522E3E5D3A}">
      <dgm:prSet/>
      <dgm:spPr/>
      <dgm:t>
        <a:bodyPr/>
        <a:lstStyle/>
        <a:p>
          <a:endParaRPr lang="uk-U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7ED371-7FD2-4D2C-ACC7-122DB423C60E}" type="pres">
      <dgm:prSet presAssocID="{2F118535-6AC3-4727-8939-279C841EE69D}" presName="Name0" presStyleCnt="0">
        <dgm:presLayoutVars>
          <dgm:chMax val="7"/>
          <dgm:chPref val="7"/>
          <dgm:dir/>
        </dgm:presLayoutVars>
      </dgm:prSet>
      <dgm:spPr/>
    </dgm:pt>
    <dgm:pt modelId="{3F20E38E-9788-4A85-8185-ED27E900BBA7}" type="pres">
      <dgm:prSet presAssocID="{2F118535-6AC3-4727-8939-279C841EE69D}" presName="Name1" presStyleCnt="0"/>
      <dgm:spPr/>
    </dgm:pt>
    <dgm:pt modelId="{BB31C9C2-8AF3-4A2E-B42A-37B39F21B9E7}" type="pres">
      <dgm:prSet presAssocID="{2F118535-6AC3-4727-8939-279C841EE69D}" presName="cycle" presStyleCnt="0"/>
      <dgm:spPr/>
    </dgm:pt>
    <dgm:pt modelId="{9B593E96-D13C-4690-9515-B3B3EFAD7703}" type="pres">
      <dgm:prSet presAssocID="{2F118535-6AC3-4727-8939-279C841EE69D}" presName="srcNode" presStyleLbl="node1" presStyleIdx="0" presStyleCnt="5"/>
      <dgm:spPr/>
    </dgm:pt>
    <dgm:pt modelId="{C172129F-0777-4596-8715-946D0A8F2947}" type="pres">
      <dgm:prSet presAssocID="{2F118535-6AC3-4727-8939-279C841EE69D}" presName="conn" presStyleLbl="parChTrans1D2" presStyleIdx="0" presStyleCnt="1"/>
      <dgm:spPr/>
    </dgm:pt>
    <dgm:pt modelId="{CB489813-0670-4A1F-8D0F-77C8810828F8}" type="pres">
      <dgm:prSet presAssocID="{2F118535-6AC3-4727-8939-279C841EE69D}" presName="extraNode" presStyleLbl="node1" presStyleIdx="0" presStyleCnt="5"/>
      <dgm:spPr/>
    </dgm:pt>
    <dgm:pt modelId="{745E9234-BF21-474B-92E3-16533187FCB7}" type="pres">
      <dgm:prSet presAssocID="{2F118535-6AC3-4727-8939-279C841EE69D}" presName="dstNode" presStyleLbl="node1" presStyleIdx="0" presStyleCnt="5"/>
      <dgm:spPr/>
    </dgm:pt>
    <dgm:pt modelId="{3E57C7C2-0BBE-4385-8B99-4A5E2DDB5327}" type="pres">
      <dgm:prSet presAssocID="{BA1C0BC5-D500-4FEF-B62C-5AEF75491DFC}" presName="text_1" presStyleLbl="node1" presStyleIdx="0" presStyleCnt="5">
        <dgm:presLayoutVars>
          <dgm:bulletEnabled val="1"/>
        </dgm:presLayoutVars>
      </dgm:prSet>
      <dgm:spPr/>
    </dgm:pt>
    <dgm:pt modelId="{54080DF0-4E9C-4475-B323-2F64FA0A5A1E}" type="pres">
      <dgm:prSet presAssocID="{BA1C0BC5-D500-4FEF-B62C-5AEF75491DFC}" presName="accent_1" presStyleCnt="0"/>
      <dgm:spPr/>
    </dgm:pt>
    <dgm:pt modelId="{D8F50D44-3334-4BD5-AC08-58C0829C54B8}" type="pres">
      <dgm:prSet presAssocID="{BA1C0BC5-D500-4FEF-B62C-5AEF75491DFC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2C33C3BC-A27B-4D21-8E74-45DBCD55B0A2}" type="pres">
      <dgm:prSet presAssocID="{9F581535-3C1E-47F6-87BC-7DDF68F2F881}" presName="text_2" presStyleLbl="node1" presStyleIdx="1" presStyleCnt="5">
        <dgm:presLayoutVars>
          <dgm:bulletEnabled val="1"/>
        </dgm:presLayoutVars>
      </dgm:prSet>
      <dgm:spPr/>
    </dgm:pt>
    <dgm:pt modelId="{38ACC688-01E1-46F1-92FA-7DE7400CD39E}" type="pres">
      <dgm:prSet presAssocID="{9F581535-3C1E-47F6-87BC-7DDF68F2F881}" presName="accent_2" presStyleCnt="0"/>
      <dgm:spPr/>
    </dgm:pt>
    <dgm:pt modelId="{84A20278-E843-4B49-AAD0-263CB6B8C90C}" type="pres">
      <dgm:prSet presAssocID="{9F581535-3C1E-47F6-87BC-7DDF68F2F881}" presName="accentRepeatNode" presStyleLbl="solidFgAcc1" presStyleIdx="1" presStyleCnt="5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2251BB2-99EF-4A2D-A4CF-E14CF49BD175}" type="pres">
      <dgm:prSet presAssocID="{705A645C-71AD-49F9-B47F-217B7702BA97}" presName="text_3" presStyleLbl="node1" presStyleIdx="2" presStyleCnt="5">
        <dgm:presLayoutVars>
          <dgm:bulletEnabled val="1"/>
        </dgm:presLayoutVars>
      </dgm:prSet>
      <dgm:spPr/>
    </dgm:pt>
    <dgm:pt modelId="{84ED5925-1C52-438C-B877-5C90F9310923}" type="pres">
      <dgm:prSet presAssocID="{705A645C-71AD-49F9-B47F-217B7702BA97}" presName="accent_3" presStyleCnt="0"/>
      <dgm:spPr/>
    </dgm:pt>
    <dgm:pt modelId="{347C6AAA-2C64-45DB-BBB5-1DD6EC0C90CE}" type="pres">
      <dgm:prSet presAssocID="{705A645C-71AD-49F9-B47F-217B7702BA97}" presName="accentRepeatNode" presStyleLbl="solidFgAcc1" presStyleIdx="2" presStyleCnt="5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A5DE2B7-23F9-4817-A7C9-54F7F3F64718}" type="pres">
      <dgm:prSet presAssocID="{D040C4E9-CBFC-480A-94C9-36628B0596C2}" presName="text_4" presStyleLbl="node1" presStyleIdx="3" presStyleCnt="5">
        <dgm:presLayoutVars>
          <dgm:bulletEnabled val="1"/>
        </dgm:presLayoutVars>
      </dgm:prSet>
      <dgm:spPr/>
    </dgm:pt>
    <dgm:pt modelId="{FFC175C3-097A-44E2-BC5C-ED717434C6D1}" type="pres">
      <dgm:prSet presAssocID="{D040C4E9-CBFC-480A-94C9-36628B0596C2}" presName="accent_4" presStyleCnt="0"/>
      <dgm:spPr/>
    </dgm:pt>
    <dgm:pt modelId="{0FEB91AE-1F28-4ECD-A38D-051DBDC238CD}" type="pres">
      <dgm:prSet presAssocID="{D040C4E9-CBFC-480A-94C9-36628B0596C2}" presName="accentRepeatNode" presStyleLbl="solidFgAcc1" presStyleIdx="3" presStyleCnt="5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62783FE-6497-40B5-8607-B3A5F7BBD404}" type="pres">
      <dgm:prSet presAssocID="{6A56E691-1217-4FEC-A1B2-CF3CB1AFF85E}" presName="text_5" presStyleLbl="node1" presStyleIdx="4" presStyleCnt="5">
        <dgm:presLayoutVars>
          <dgm:bulletEnabled val="1"/>
        </dgm:presLayoutVars>
      </dgm:prSet>
      <dgm:spPr/>
    </dgm:pt>
    <dgm:pt modelId="{DB2B6D46-F7C0-4EE2-8997-9580EF439153}" type="pres">
      <dgm:prSet presAssocID="{6A56E691-1217-4FEC-A1B2-CF3CB1AFF85E}" presName="accent_5" presStyleCnt="0"/>
      <dgm:spPr/>
    </dgm:pt>
    <dgm:pt modelId="{ECF35784-7CF8-49C4-BF7E-179D19957F37}" type="pres">
      <dgm:prSet presAssocID="{6A56E691-1217-4FEC-A1B2-CF3CB1AFF85E}" presName="accentRepeatNode" presStyleLbl="solidFgAcc1" presStyleIdx="4" presStyleCnt="5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</dgm:ptLst>
  <dgm:cxnLst>
    <dgm:cxn modelId="{56C5FD09-BACB-4271-A6B0-7877ED2A69EE}" type="presOf" srcId="{BA1C0BC5-D500-4FEF-B62C-5AEF75491DFC}" destId="{3E57C7C2-0BBE-4385-8B99-4A5E2DDB5327}" srcOrd="0" destOrd="0" presId="urn:microsoft.com/office/officeart/2008/layout/VerticalCurvedList"/>
    <dgm:cxn modelId="{64096210-2781-47FC-A220-B09B33348121}" srcId="{2F118535-6AC3-4727-8939-279C841EE69D}" destId="{6A56E691-1217-4FEC-A1B2-CF3CB1AFF85E}" srcOrd="4" destOrd="0" parTransId="{8CF63480-3387-4791-93CA-1829B92FFCF7}" sibTransId="{2BCF6197-EEC8-4810-87B7-2752BA2025E0}"/>
    <dgm:cxn modelId="{7D560F11-EBC3-4C19-9AEA-A9C40DCFFBA8}" type="presOf" srcId="{2F118535-6AC3-4727-8939-279C841EE69D}" destId="{E97ED371-7FD2-4D2C-ACC7-122DB423C60E}" srcOrd="0" destOrd="0" presId="urn:microsoft.com/office/officeart/2008/layout/VerticalCurvedList"/>
    <dgm:cxn modelId="{0ED23521-90A6-46F0-AB92-B23EEDDD7932}" srcId="{2F118535-6AC3-4727-8939-279C841EE69D}" destId="{D040C4E9-CBFC-480A-94C9-36628B0596C2}" srcOrd="3" destOrd="0" parTransId="{A90045AB-C2B2-426A-8E60-4DC340A0D92B}" sibTransId="{B197E239-70B2-487D-AF05-B48B84AD44E5}"/>
    <dgm:cxn modelId="{BFD23A39-EE20-4BDE-B277-9E04FC42D906}" type="presOf" srcId="{45601852-3086-49CF-B2DB-69328B834589}" destId="{C172129F-0777-4596-8715-946D0A8F2947}" srcOrd="0" destOrd="0" presId="urn:microsoft.com/office/officeart/2008/layout/VerticalCurvedList"/>
    <dgm:cxn modelId="{0D219B66-949F-4988-8202-5D280F144FF8}" type="presOf" srcId="{D040C4E9-CBFC-480A-94C9-36628B0596C2}" destId="{5A5DE2B7-23F9-4817-A7C9-54F7F3F64718}" srcOrd="0" destOrd="0" presId="urn:microsoft.com/office/officeart/2008/layout/VerticalCurvedList"/>
    <dgm:cxn modelId="{0388D88C-D442-4541-80B4-E3D38D70A8FB}" srcId="{2F118535-6AC3-4727-8939-279C841EE69D}" destId="{BA1C0BC5-D500-4FEF-B62C-5AEF75491DFC}" srcOrd="0" destOrd="0" parTransId="{A0D433A1-AD6F-4D82-A9ED-7F75872410B5}" sibTransId="{45601852-3086-49CF-B2DB-69328B834589}"/>
    <dgm:cxn modelId="{C4C82DAB-15D4-41AC-B777-93A2B552AB1E}" srcId="{2F118535-6AC3-4727-8939-279C841EE69D}" destId="{705A645C-71AD-49F9-B47F-217B7702BA97}" srcOrd="2" destOrd="0" parTransId="{F9E3E0D7-ADF3-4475-996F-040394B52A54}" sibTransId="{5976CD16-D2D2-4AE2-A2A7-A5C313979DBE}"/>
    <dgm:cxn modelId="{A0785BC0-B522-4875-979C-4EB8E65F2771}" type="presOf" srcId="{6A56E691-1217-4FEC-A1B2-CF3CB1AFF85E}" destId="{162783FE-6497-40B5-8607-B3A5F7BBD404}" srcOrd="0" destOrd="0" presId="urn:microsoft.com/office/officeart/2008/layout/VerticalCurvedList"/>
    <dgm:cxn modelId="{AECB3FCA-3730-41C8-A8FC-894C4AB4C4A6}" type="presOf" srcId="{9F581535-3C1E-47F6-87BC-7DDF68F2F881}" destId="{2C33C3BC-A27B-4D21-8E74-45DBCD55B0A2}" srcOrd="0" destOrd="0" presId="urn:microsoft.com/office/officeart/2008/layout/VerticalCurvedList"/>
    <dgm:cxn modelId="{8D4766DD-1E88-44D9-8BDB-AFBFB141725A}" type="presOf" srcId="{705A645C-71AD-49F9-B47F-217B7702BA97}" destId="{42251BB2-99EF-4A2D-A4CF-E14CF49BD175}" srcOrd="0" destOrd="0" presId="urn:microsoft.com/office/officeart/2008/layout/VerticalCurvedList"/>
    <dgm:cxn modelId="{6F4FECF1-9CFA-4AB8-B208-2B522E3E5D3A}" srcId="{2F118535-6AC3-4727-8939-279C841EE69D}" destId="{9F581535-3C1E-47F6-87BC-7DDF68F2F881}" srcOrd="1" destOrd="0" parTransId="{37A1CEFF-ECA9-48B8-AD84-D19136C27E99}" sibTransId="{49E01995-7492-40D2-B8C4-D543B6299CB6}"/>
    <dgm:cxn modelId="{2DF4BDF8-E583-46ED-9E9E-6C925F49BA5E}" type="presParOf" srcId="{E97ED371-7FD2-4D2C-ACC7-122DB423C60E}" destId="{3F20E38E-9788-4A85-8185-ED27E900BBA7}" srcOrd="0" destOrd="0" presId="urn:microsoft.com/office/officeart/2008/layout/VerticalCurvedList"/>
    <dgm:cxn modelId="{7B78D3E1-30F9-4D19-8581-182263661F07}" type="presParOf" srcId="{3F20E38E-9788-4A85-8185-ED27E900BBA7}" destId="{BB31C9C2-8AF3-4A2E-B42A-37B39F21B9E7}" srcOrd="0" destOrd="0" presId="urn:microsoft.com/office/officeart/2008/layout/VerticalCurvedList"/>
    <dgm:cxn modelId="{764C71D1-EDF3-471A-8FDF-3616637AFBCA}" type="presParOf" srcId="{BB31C9C2-8AF3-4A2E-B42A-37B39F21B9E7}" destId="{9B593E96-D13C-4690-9515-B3B3EFAD7703}" srcOrd="0" destOrd="0" presId="urn:microsoft.com/office/officeart/2008/layout/VerticalCurvedList"/>
    <dgm:cxn modelId="{7D372851-A029-490B-9CEC-E86FDB5A1746}" type="presParOf" srcId="{BB31C9C2-8AF3-4A2E-B42A-37B39F21B9E7}" destId="{C172129F-0777-4596-8715-946D0A8F2947}" srcOrd="1" destOrd="0" presId="urn:microsoft.com/office/officeart/2008/layout/VerticalCurvedList"/>
    <dgm:cxn modelId="{A993635A-AF0C-48F6-B30F-EC85749FB8EA}" type="presParOf" srcId="{BB31C9C2-8AF3-4A2E-B42A-37B39F21B9E7}" destId="{CB489813-0670-4A1F-8D0F-77C8810828F8}" srcOrd="2" destOrd="0" presId="urn:microsoft.com/office/officeart/2008/layout/VerticalCurvedList"/>
    <dgm:cxn modelId="{9A670D9F-37E5-42FD-80C9-909ADA65F583}" type="presParOf" srcId="{BB31C9C2-8AF3-4A2E-B42A-37B39F21B9E7}" destId="{745E9234-BF21-474B-92E3-16533187FCB7}" srcOrd="3" destOrd="0" presId="urn:microsoft.com/office/officeart/2008/layout/VerticalCurvedList"/>
    <dgm:cxn modelId="{F5AE4AB6-300A-4BB3-ACDC-DB05F3D3F046}" type="presParOf" srcId="{3F20E38E-9788-4A85-8185-ED27E900BBA7}" destId="{3E57C7C2-0BBE-4385-8B99-4A5E2DDB5327}" srcOrd="1" destOrd="0" presId="urn:microsoft.com/office/officeart/2008/layout/VerticalCurvedList"/>
    <dgm:cxn modelId="{22688784-F4B7-477F-8508-6A55D2DD2EB0}" type="presParOf" srcId="{3F20E38E-9788-4A85-8185-ED27E900BBA7}" destId="{54080DF0-4E9C-4475-B323-2F64FA0A5A1E}" srcOrd="2" destOrd="0" presId="urn:microsoft.com/office/officeart/2008/layout/VerticalCurvedList"/>
    <dgm:cxn modelId="{4004A9D8-36EF-4314-A70B-ACCB1CAAFB99}" type="presParOf" srcId="{54080DF0-4E9C-4475-B323-2F64FA0A5A1E}" destId="{D8F50D44-3334-4BD5-AC08-58C0829C54B8}" srcOrd="0" destOrd="0" presId="urn:microsoft.com/office/officeart/2008/layout/VerticalCurvedList"/>
    <dgm:cxn modelId="{9BE86192-8349-4AC5-85A9-30F16A5E0987}" type="presParOf" srcId="{3F20E38E-9788-4A85-8185-ED27E900BBA7}" destId="{2C33C3BC-A27B-4D21-8E74-45DBCD55B0A2}" srcOrd="3" destOrd="0" presId="urn:microsoft.com/office/officeart/2008/layout/VerticalCurvedList"/>
    <dgm:cxn modelId="{C5BCA13C-C629-4A69-919C-00E8CD3308D5}" type="presParOf" srcId="{3F20E38E-9788-4A85-8185-ED27E900BBA7}" destId="{38ACC688-01E1-46F1-92FA-7DE7400CD39E}" srcOrd="4" destOrd="0" presId="urn:microsoft.com/office/officeart/2008/layout/VerticalCurvedList"/>
    <dgm:cxn modelId="{59B39827-D653-450E-B0E3-C42280CF5FB3}" type="presParOf" srcId="{38ACC688-01E1-46F1-92FA-7DE7400CD39E}" destId="{84A20278-E843-4B49-AAD0-263CB6B8C90C}" srcOrd="0" destOrd="0" presId="urn:microsoft.com/office/officeart/2008/layout/VerticalCurvedList"/>
    <dgm:cxn modelId="{598F527E-FBFF-4DD1-952C-D0FF7E10DD3A}" type="presParOf" srcId="{3F20E38E-9788-4A85-8185-ED27E900BBA7}" destId="{42251BB2-99EF-4A2D-A4CF-E14CF49BD175}" srcOrd="5" destOrd="0" presId="urn:microsoft.com/office/officeart/2008/layout/VerticalCurvedList"/>
    <dgm:cxn modelId="{475709EB-18BB-4557-A523-A2A32EBDD665}" type="presParOf" srcId="{3F20E38E-9788-4A85-8185-ED27E900BBA7}" destId="{84ED5925-1C52-438C-B877-5C90F9310923}" srcOrd="6" destOrd="0" presId="urn:microsoft.com/office/officeart/2008/layout/VerticalCurvedList"/>
    <dgm:cxn modelId="{2B0C6AB2-5722-41BF-9A81-3333C34A97FB}" type="presParOf" srcId="{84ED5925-1C52-438C-B877-5C90F9310923}" destId="{347C6AAA-2C64-45DB-BBB5-1DD6EC0C90CE}" srcOrd="0" destOrd="0" presId="urn:microsoft.com/office/officeart/2008/layout/VerticalCurvedList"/>
    <dgm:cxn modelId="{A4EBC910-A1A9-4493-94FD-B8FB614B7583}" type="presParOf" srcId="{3F20E38E-9788-4A85-8185-ED27E900BBA7}" destId="{5A5DE2B7-23F9-4817-A7C9-54F7F3F64718}" srcOrd="7" destOrd="0" presId="urn:microsoft.com/office/officeart/2008/layout/VerticalCurvedList"/>
    <dgm:cxn modelId="{DA095718-7059-43EB-B0F1-C605FDF64A1A}" type="presParOf" srcId="{3F20E38E-9788-4A85-8185-ED27E900BBA7}" destId="{FFC175C3-097A-44E2-BC5C-ED717434C6D1}" srcOrd="8" destOrd="0" presId="urn:microsoft.com/office/officeart/2008/layout/VerticalCurvedList"/>
    <dgm:cxn modelId="{60EE7E35-1015-4E12-974A-AFD6D79D6286}" type="presParOf" srcId="{FFC175C3-097A-44E2-BC5C-ED717434C6D1}" destId="{0FEB91AE-1F28-4ECD-A38D-051DBDC238CD}" srcOrd="0" destOrd="0" presId="urn:microsoft.com/office/officeart/2008/layout/VerticalCurvedList"/>
    <dgm:cxn modelId="{B7DF1FB7-C96B-44D1-BB44-FFF7251B0C42}" type="presParOf" srcId="{3F20E38E-9788-4A85-8185-ED27E900BBA7}" destId="{162783FE-6497-40B5-8607-B3A5F7BBD404}" srcOrd="9" destOrd="0" presId="urn:microsoft.com/office/officeart/2008/layout/VerticalCurvedList"/>
    <dgm:cxn modelId="{9E9B1E8B-96C5-4795-BD6B-87D25397F11D}" type="presParOf" srcId="{3F20E38E-9788-4A85-8185-ED27E900BBA7}" destId="{DB2B6D46-F7C0-4EE2-8997-9580EF439153}" srcOrd="10" destOrd="0" presId="urn:microsoft.com/office/officeart/2008/layout/VerticalCurvedList"/>
    <dgm:cxn modelId="{0A0F767A-DDFA-45C5-B7B9-3EF43C0A724A}" type="presParOf" srcId="{DB2B6D46-F7C0-4EE2-8997-9580EF439153}" destId="{ECF35784-7CF8-49C4-BF7E-179D19957F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53C21-08EB-4CDB-9E3A-7768706E7C5E}" type="doc">
      <dgm:prSet loTypeId="urn:microsoft.com/office/officeart/2005/8/layout/vList2" loCatId="list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B9141C1B-EF73-464A-85A0-A8A735939C01}">
      <dgm:prSet custT="1"/>
      <dgm:spPr/>
      <dgm:t>
        <a:bodyPr/>
        <a:lstStyle/>
        <a:p>
          <a:pPr algn="l"/>
          <a:r>
            <a:rPr lang="ru-RU" sz="2400" b="1" dirty="0"/>
            <a:t>Обучение студентов ведется на 7 факультетах: </a:t>
          </a:r>
          <a:endParaRPr lang="uk-UA" sz="2400" dirty="0"/>
        </a:p>
      </dgm:t>
    </dgm:pt>
    <dgm:pt modelId="{EBC18DBB-9B0B-43B9-AC08-856A5519641C}" type="parTrans" cxnId="{3A43A0D6-CAEF-4B53-A94B-F3C35099B343}">
      <dgm:prSet/>
      <dgm:spPr/>
      <dgm:t>
        <a:bodyPr/>
        <a:lstStyle/>
        <a:p>
          <a:endParaRPr lang="uk-UA"/>
        </a:p>
      </dgm:t>
    </dgm:pt>
    <dgm:pt modelId="{4BBFD822-0F06-4A2B-8730-6F3C10D21D77}" type="sibTrans" cxnId="{3A43A0D6-CAEF-4B53-A94B-F3C35099B343}">
      <dgm:prSet/>
      <dgm:spPr/>
      <dgm:t>
        <a:bodyPr/>
        <a:lstStyle/>
        <a:p>
          <a:endParaRPr lang="uk-UA"/>
        </a:p>
      </dgm:t>
    </dgm:pt>
    <dgm:pt modelId="{1298C00C-DFA7-4BC3-AC6D-2884A8B1FD0F}">
      <dgm:prSet/>
      <dgm:spPr/>
      <dgm:t>
        <a:bodyPr/>
        <a:lstStyle/>
        <a:p>
          <a:r>
            <a:rPr lang="ru-RU" b="1" baseline="0" dirty="0"/>
            <a:t>Компьютерной инженерии и управления</a:t>
          </a:r>
          <a:endParaRPr lang="uk-UA" baseline="0" dirty="0"/>
        </a:p>
      </dgm:t>
    </dgm:pt>
    <dgm:pt modelId="{27126851-AADB-454A-8D29-4AA88022B631}" type="parTrans" cxnId="{F2FD1C47-A919-4F46-99C0-3940DC9D916C}">
      <dgm:prSet/>
      <dgm:spPr/>
      <dgm:t>
        <a:bodyPr/>
        <a:lstStyle/>
        <a:p>
          <a:endParaRPr lang="uk-UA"/>
        </a:p>
      </dgm:t>
    </dgm:pt>
    <dgm:pt modelId="{7D36DA80-A8B5-4D38-9649-99FF3683CAE4}" type="sibTrans" cxnId="{F2FD1C47-A919-4F46-99C0-3940DC9D916C}">
      <dgm:prSet/>
      <dgm:spPr/>
      <dgm:t>
        <a:bodyPr/>
        <a:lstStyle/>
        <a:p>
          <a:endParaRPr lang="uk-UA"/>
        </a:p>
      </dgm:t>
    </dgm:pt>
    <dgm:pt modelId="{4D559F91-A873-4AF2-8EC4-577570D85EA6}">
      <dgm:prSet/>
      <dgm:spPr/>
      <dgm:t>
        <a:bodyPr/>
        <a:lstStyle/>
        <a:p>
          <a:r>
            <a:rPr lang="ru-RU" b="1" baseline="0" dirty="0"/>
            <a:t>Информационно-аналитических технологий и менеджмента</a:t>
          </a:r>
          <a:endParaRPr lang="uk-UA" baseline="0" dirty="0"/>
        </a:p>
      </dgm:t>
    </dgm:pt>
    <dgm:pt modelId="{AB84915A-54B2-4BA6-BA29-12C7E0C29BC1}" type="parTrans" cxnId="{10622BB7-9521-4625-AA71-25B9F896ABD6}">
      <dgm:prSet/>
      <dgm:spPr/>
      <dgm:t>
        <a:bodyPr/>
        <a:lstStyle/>
        <a:p>
          <a:endParaRPr lang="uk-UA"/>
        </a:p>
      </dgm:t>
    </dgm:pt>
    <dgm:pt modelId="{1B20479D-5087-4114-8B68-B7B5CDBC3CE9}" type="sibTrans" cxnId="{10622BB7-9521-4625-AA71-25B9F896ABD6}">
      <dgm:prSet/>
      <dgm:spPr/>
      <dgm:t>
        <a:bodyPr/>
        <a:lstStyle/>
        <a:p>
          <a:endParaRPr lang="uk-UA"/>
        </a:p>
      </dgm:t>
    </dgm:pt>
    <dgm:pt modelId="{A49F33B3-C150-431D-A138-A247CB9A5503}">
      <dgm:prSet/>
      <dgm:spPr/>
      <dgm:t>
        <a:bodyPr/>
        <a:lstStyle/>
        <a:p>
          <a:r>
            <a:rPr lang="ru-RU" b="1" baseline="0" dirty="0"/>
            <a:t>Автоматики и компьютеризированных технологий</a:t>
          </a:r>
          <a:endParaRPr lang="uk-UA" baseline="0" dirty="0"/>
        </a:p>
      </dgm:t>
    </dgm:pt>
    <dgm:pt modelId="{085F5BC3-4F4D-4C68-B1A5-A2C6B767C1D4}" type="parTrans" cxnId="{D3EBB19B-335E-4611-8677-972728C2A8C1}">
      <dgm:prSet/>
      <dgm:spPr/>
      <dgm:t>
        <a:bodyPr/>
        <a:lstStyle/>
        <a:p>
          <a:endParaRPr lang="uk-UA"/>
        </a:p>
      </dgm:t>
    </dgm:pt>
    <dgm:pt modelId="{8ABAB807-4CF5-4753-A576-A052DC6B54AC}" type="sibTrans" cxnId="{D3EBB19B-335E-4611-8677-972728C2A8C1}">
      <dgm:prSet/>
      <dgm:spPr/>
      <dgm:t>
        <a:bodyPr/>
        <a:lstStyle/>
        <a:p>
          <a:endParaRPr lang="uk-UA"/>
        </a:p>
      </dgm:t>
    </dgm:pt>
    <dgm:pt modelId="{AA5EC4FA-F032-4DED-A3ED-F3DED8D0375A}">
      <dgm:prSet/>
      <dgm:spPr/>
      <dgm:t>
        <a:bodyPr/>
        <a:lstStyle/>
        <a:p>
          <a:r>
            <a:rPr lang="ru-RU" b="1" baseline="0"/>
            <a:t>Компьютерных наук</a:t>
          </a:r>
          <a:endParaRPr lang="uk-UA" baseline="0" dirty="0"/>
        </a:p>
      </dgm:t>
    </dgm:pt>
    <dgm:pt modelId="{49F6361F-9F2D-4910-9A19-95E30679EA5A}" type="parTrans" cxnId="{B05D066F-29D5-45E1-8A1C-EF6FA5C91B44}">
      <dgm:prSet/>
      <dgm:spPr/>
      <dgm:t>
        <a:bodyPr/>
        <a:lstStyle/>
        <a:p>
          <a:endParaRPr lang="uk-UA"/>
        </a:p>
      </dgm:t>
    </dgm:pt>
    <dgm:pt modelId="{4C93265F-9D6D-4031-B7DE-CAF9CE34C8A9}" type="sibTrans" cxnId="{B05D066F-29D5-45E1-8A1C-EF6FA5C91B44}">
      <dgm:prSet/>
      <dgm:spPr/>
      <dgm:t>
        <a:bodyPr/>
        <a:lstStyle/>
        <a:p>
          <a:endParaRPr lang="uk-UA"/>
        </a:p>
      </dgm:t>
    </dgm:pt>
    <dgm:pt modelId="{9B778A2B-20CA-4D41-8C8E-6EDA11751BA7}">
      <dgm:prSet/>
      <dgm:spPr/>
      <dgm:t>
        <a:bodyPr/>
        <a:lstStyle/>
        <a:p>
          <a:r>
            <a:rPr lang="ru-RU" b="1" baseline="0" dirty="0" err="1"/>
            <a:t>Инфокоммуникаций</a:t>
          </a:r>
          <a:endParaRPr lang="uk-UA" baseline="0" dirty="0"/>
        </a:p>
      </dgm:t>
    </dgm:pt>
    <dgm:pt modelId="{4FCBF894-3BB3-43E2-99BA-5681844145F1}" type="parTrans" cxnId="{17F475DD-776C-49C6-9940-2EF6C5B92FD4}">
      <dgm:prSet/>
      <dgm:spPr/>
      <dgm:t>
        <a:bodyPr/>
        <a:lstStyle/>
        <a:p>
          <a:endParaRPr lang="uk-UA"/>
        </a:p>
      </dgm:t>
    </dgm:pt>
    <dgm:pt modelId="{CEDA0B78-26A7-4288-A35F-C2360D2D99D4}" type="sibTrans" cxnId="{17F475DD-776C-49C6-9940-2EF6C5B92FD4}">
      <dgm:prSet/>
      <dgm:spPr/>
      <dgm:t>
        <a:bodyPr/>
        <a:lstStyle/>
        <a:p>
          <a:endParaRPr lang="uk-UA"/>
        </a:p>
      </dgm:t>
    </dgm:pt>
    <dgm:pt modelId="{45F6C1FC-1625-4686-A67B-764EAA3649BA}">
      <dgm:prSet/>
      <dgm:spPr/>
      <dgm:t>
        <a:bodyPr/>
        <a:lstStyle/>
        <a:p>
          <a:r>
            <a:rPr lang="ru-RU" b="1" baseline="0" dirty="0"/>
            <a:t>Электронной и биомедицинской инженерии</a:t>
          </a:r>
          <a:endParaRPr lang="uk-UA" baseline="0" dirty="0"/>
        </a:p>
      </dgm:t>
    </dgm:pt>
    <dgm:pt modelId="{1E2256C2-E7E5-447C-9143-7027DCD9D2B8}" type="parTrans" cxnId="{63DE0E64-3223-4730-8B9D-825D78D53649}">
      <dgm:prSet/>
      <dgm:spPr/>
      <dgm:t>
        <a:bodyPr/>
        <a:lstStyle/>
        <a:p>
          <a:endParaRPr lang="uk-UA"/>
        </a:p>
      </dgm:t>
    </dgm:pt>
    <dgm:pt modelId="{1241CCDA-D275-4847-A3DB-4F1BE50BFE6D}" type="sibTrans" cxnId="{63DE0E64-3223-4730-8B9D-825D78D53649}">
      <dgm:prSet/>
      <dgm:spPr/>
      <dgm:t>
        <a:bodyPr/>
        <a:lstStyle/>
        <a:p>
          <a:endParaRPr lang="uk-UA"/>
        </a:p>
      </dgm:t>
    </dgm:pt>
    <dgm:pt modelId="{D4BFF248-0695-4B59-BC97-7E12BFDDCDE8}">
      <dgm:prSet/>
      <dgm:spPr/>
      <dgm:t>
        <a:bodyPr/>
        <a:lstStyle/>
        <a:p>
          <a:r>
            <a:rPr lang="ru-RU" b="1" baseline="0" dirty="0"/>
            <a:t>Информационных </a:t>
          </a:r>
          <a:r>
            <a:rPr lang="ru-RU" b="1" baseline="0" dirty="0" err="1"/>
            <a:t>радиотехнологий</a:t>
          </a:r>
          <a:r>
            <a:rPr lang="ru-RU" b="1" baseline="0" dirty="0"/>
            <a:t> и технической защиты информации</a:t>
          </a:r>
          <a:endParaRPr lang="uk-UA" baseline="0" dirty="0"/>
        </a:p>
      </dgm:t>
    </dgm:pt>
    <dgm:pt modelId="{6AA11F57-BDF7-4991-B59B-4191C4F18A65}" type="parTrans" cxnId="{B59A03CC-64E1-4A07-93B4-BA24A7919DA7}">
      <dgm:prSet/>
      <dgm:spPr/>
      <dgm:t>
        <a:bodyPr/>
        <a:lstStyle/>
        <a:p>
          <a:endParaRPr lang="uk-UA"/>
        </a:p>
      </dgm:t>
    </dgm:pt>
    <dgm:pt modelId="{02CDBD24-5512-4039-81C3-3D972AB7D9BE}" type="sibTrans" cxnId="{B59A03CC-64E1-4A07-93B4-BA24A7919DA7}">
      <dgm:prSet/>
      <dgm:spPr/>
      <dgm:t>
        <a:bodyPr/>
        <a:lstStyle/>
        <a:p>
          <a:endParaRPr lang="uk-UA"/>
        </a:p>
      </dgm:t>
    </dgm:pt>
    <dgm:pt modelId="{7C08AD09-DFA4-4DE5-9B2B-09D2447222C7}" type="pres">
      <dgm:prSet presAssocID="{7E053C21-08EB-4CDB-9E3A-7768706E7C5E}" presName="linear" presStyleCnt="0">
        <dgm:presLayoutVars>
          <dgm:animLvl val="lvl"/>
          <dgm:resizeHandles val="exact"/>
        </dgm:presLayoutVars>
      </dgm:prSet>
      <dgm:spPr/>
    </dgm:pt>
    <dgm:pt modelId="{032D15FD-A157-4839-A104-3AFF982046EA}" type="pres">
      <dgm:prSet presAssocID="{B9141C1B-EF73-464A-85A0-A8A735939C0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DADA669-FC22-49E4-8B6B-D5C4AD830680}" type="pres">
      <dgm:prSet presAssocID="{B9141C1B-EF73-464A-85A0-A8A735939C0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5FAE230-F767-49B9-A9F7-AD9DFED0EBD5}" type="presOf" srcId="{AA5EC4FA-F032-4DED-A3ED-F3DED8D0375A}" destId="{1DADA669-FC22-49E4-8B6B-D5C4AD830680}" srcOrd="0" destOrd="3" presId="urn:microsoft.com/office/officeart/2005/8/layout/vList2"/>
    <dgm:cxn modelId="{F2FD1C47-A919-4F46-99C0-3940DC9D916C}" srcId="{B9141C1B-EF73-464A-85A0-A8A735939C01}" destId="{1298C00C-DFA7-4BC3-AC6D-2884A8B1FD0F}" srcOrd="0" destOrd="0" parTransId="{27126851-AADB-454A-8D29-4AA88022B631}" sibTransId="{7D36DA80-A8B5-4D38-9649-99FF3683CAE4}"/>
    <dgm:cxn modelId="{975D0A57-FDDF-4C76-8014-D57B1EA95F63}" type="presOf" srcId="{45F6C1FC-1625-4686-A67B-764EAA3649BA}" destId="{1DADA669-FC22-49E4-8B6B-D5C4AD830680}" srcOrd="0" destOrd="5" presId="urn:microsoft.com/office/officeart/2005/8/layout/vList2"/>
    <dgm:cxn modelId="{4B50B161-F387-47CB-9F36-C1DE610B6166}" type="presOf" srcId="{9B778A2B-20CA-4D41-8C8E-6EDA11751BA7}" destId="{1DADA669-FC22-49E4-8B6B-D5C4AD830680}" srcOrd="0" destOrd="4" presId="urn:microsoft.com/office/officeart/2005/8/layout/vList2"/>
    <dgm:cxn modelId="{63DE0E64-3223-4730-8B9D-825D78D53649}" srcId="{B9141C1B-EF73-464A-85A0-A8A735939C01}" destId="{45F6C1FC-1625-4686-A67B-764EAA3649BA}" srcOrd="5" destOrd="0" parTransId="{1E2256C2-E7E5-447C-9143-7027DCD9D2B8}" sibTransId="{1241CCDA-D275-4847-A3DB-4F1BE50BFE6D}"/>
    <dgm:cxn modelId="{B05D066F-29D5-45E1-8A1C-EF6FA5C91B44}" srcId="{B9141C1B-EF73-464A-85A0-A8A735939C01}" destId="{AA5EC4FA-F032-4DED-A3ED-F3DED8D0375A}" srcOrd="3" destOrd="0" parTransId="{49F6361F-9F2D-4910-9A19-95E30679EA5A}" sibTransId="{4C93265F-9D6D-4031-B7DE-CAF9CE34C8A9}"/>
    <dgm:cxn modelId="{8D0D0275-4D77-48BE-8FF1-B722052C9200}" type="presOf" srcId="{4D559F91-A873-4AF2-8EC4-577570D85EA6}" destId="{1DADA669-FC22-49E4-8B6B-D5C4AD830680}" srcOrd="0" destOrd="1" presId="urn:microsoft.com/office/officeart/2005/8/layout/vList2"/>
    <dgm:cxn modelId="{A992FF77-5950-48DB-B3CD-9312A8AA96A1}" type="presOf" srcId="{A49F33B3-C150-431D-A138-A247CB9A5503}" destId="{1DADA669-FC22-49E4-8B6B-D5C4AD830680}" srcOrd="0" destOrd="2" presId="urn:microsoft.com/office/officeart/2005/8/layout/vList2"/>
    <dgm:cxn modelId="{DA41DB8A-1A19-45DA-846B-2496E8906798}" type="presOf" srcId="{7E053C21-08EB-4CDB-9E3A-7768706E7C5E}" destId="{7C08AD09-DFA4-4DE5-9B2B-09D2447222C7}" srcOrd="0" destOrd="0" presId="urn:microsoft.com/office/officeart/2005/8/layout/vList2"/>
    <dgm:cxn modelId="{B7E74191-16FC-48C3-B39D-7267CE72648C}" type="presOf" srcId="{D4BFF248-0695-4B59-BC97-7E12BFDDCDE8}" destId="{1DADA669-FC22-49E4-8B6B-D5C4AD830680}" srcOrd="0" destOrd="6" presId="urn:microsoft.com/office/officeart/2005/8/layout/vList2"/>
    <dgm:cxn modelId="{D3EBB19B-335E-4611-8677-972728C2A8C1}" srcId="{B9141C1B-EF73-464A-85A0-A8A735939C01}" destId="{A49F33B3-C150-431D-A138-A247CB9A5503}" srcOrd="2" destOrd="0" parTransId="{085F5BC3-4F4D-4C68-B1A5-A2C6B767C1D4}" sibTransId="{8ABAB807-4CF5-4753-A576-A052DC6B54AC}"/>
    <dgm:cxn modelId="{10622BB7-9521-4625-AA71-25B9F896ABD6}" srcId="{B9141C1B-EF73-464A-85A0-A8A735939C01}" destId="{4D559F91-A873-4AF2-8EC4-577570D85EA6}" srcOrd="1" destOrd="0" parTransId="{AB84915A-54B2-4BA6-BA29-12C7E0C29BC1}" sibTransId="{1B20479D-5087-4114-8B68-B7B5CDBC3CE9}"/>
    <dgm:cxn modelId="{3F3770BF-1689-417B-9F07-4F94AA94C369}" type="presOf" srcId="{1298C00C-DFA7-4BC3-AC6D-2884A8B1FD0F}" destId="{1DADA669-FC22-49E4-8B6B-D5C4AD830680}" srcOrd="0" destOrd="0" presId="urn:microsoft.com/office/officeart/2005/8/layout/vList2"/>
    <dgm:cxn modelId="{B59A03CC-64E1-4A07-93B4-BA24A7919DA7}" srcId="{B9141C1B-EF73-464A-85A0-A8A735939C01}" destId="{D4BFF248-0695-4B59-BC97-7E12BFDDCDE8}" srcOrd="6" destOrd="0" parTransId="{6AA11F57-BDF7-4991-B59B-4191C4F18A65}" sibTransId="{02CDBD24-5512-4039-81C3-3D972AB7D9BE}"/>
    <dgm:cxn modelId="{3A43A0D6-CAEF-4B53-A94B-F3C35099B343}" srcId="{7E053C21-08EB-4CDB-9E3A-7768706E7C5E}" destId="{B9141C1B-EF73-464A-85A0-A8A735939C01}" srcOrd="0" destOrd="0" parTransId="{EBC18DBB-9B0B-43B9-AC08-856A5519641C}" sibTransId="{4BBFD822-0F06-4A2B-8730-6F3C10D21D77}"/>
    <dgm:cxn modelId="{17F475DD-776C-49C6-9940-2EF6C5B92FD4}" srcId="{B9141C1B-EF73-464A-85A0-A8A735939C01}" destId="{9B778A2B-20CA-4D41-8C8E-6EDA11751BA7}" srcOrd="4" destOrd="0" parTransId="{4FCBF894-3BB3-43E2-99BA-5681844145F1}" sibTransId="{CEDA0B78-26A7-4288-A35F-C2360D2D99D4}"/>
    <dgm:cxn modelId="{C43CBAEB-12C3-46A9-A3BB-FE1F6980FFC5}" type="presOf" srcId="{B9141C1B-EF73-464A-85A0-A8A735939C01}" destId="{032D15FD-A157-4839-A104-3AFF982046EA}" srcOrd="0" destOrd="0" presId="urn:microsoft.com/office/officeart/2005/8/layout/vList2"/>
    <dgm:cxn modelId="{5D642D8D-591E-4155-A147-412C39A9F22C}" type="presParOf" srcId="{7C08AD09-DFA4-4DE5-9B2B-09D2447222C7}" destId="{032D15FD-A157-4839-A104-3AFF982046EA}" srcOrd="0" destOrd="0" presId="urn:microsoft.com/office/officeart/2005/8/layout/vList2"/>
    <dgm:cxn modelId="{07517CC3-BC8C-4CEA-B73F-B57F44AFF49E}" type="presParOf" srcId="{7C08AD09-DFA4-4DE5-9B2B-09D2447222C7}" destId="{1DADA669-FC22-49E4-8B6B-D5C4AD830680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7D0A23-08CF-4C74-8275-4ADCABD83451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6C8D3D25-40E8-44E8-A640-CADD8AF5F20F}">
      <dgm:prSet custT="1"/>
      <dgm:spPr/>
      <dgm:t>
        <a:bodyPr/>
        <a:lstStyle/>
        <a:p>
          <a:r>
            <a:rPr lang="ru-RU" sz="1600" b="0" dirty="0">
              <a:effectLst/>
            </a:rPr>
            <a:t>Микро- и нанотехнологии, нанофизика;</a:t>
          </a:r>
          <a:endParaRPr lang="uk-UA" sz="1600" b="0" dirty="0">
            <a:effectLst/>
          </a:endParaRPr>
        </a:p>
      </dgm:t>
    </dgm:pt>
    <dgm:pt modelId="{934D69B1-BCF6-4613-9D96-367DA4FF2863}" type="parTrans" cxnId="{0D2EB893-2974-4274-A96A-74477A1A8BDF}">
      <dgm:prSet/>
      <dgm:spPr/>
      <dgm:t>
        <a:bodyPr/>
        <a:lstStyle/>
        <a:p>
          <a:endParaRPr lang="uk-UA"/>
        </a:p>
      </dgm:t>
    </dgm:pt>
    <dgm:pt modelId="{E2FAC28F-6BD7-44FE-BA2D-76766CB9CF8D}" type="sibTrans" cxnId="{0D2EB893-2974-4274-A96A-74477A1A8BDF}">
      <dgm:prSet/>
      <dgm:spPr/>
      <dgm:t>
        <a:bodyPr/>
        <a:lstStyle/>
        <a:p>
          <a:endParaRPr lang="uk-UA"/>
        </a:p>
      </dgm:t>
    </dgm:pt>
    <dgm:pt modelId="{90843065-7E1A-4C84-83B3-B58965181BF2}">
      <dgm:prSet custT="1"/>
      <dgm:spPr/>
      <dgm:t>
        <a:bodyPr/>
        <a:lstStyle/>
        <a:p>
          <a:r>
            <a:rPr lang="ru-RU" sz="1600" b="0" dirty="0">
              <a:effectLst/>
            </a:rPr>
            <a:t>Электронное приборостроение, в том числе медицинское;</a:t>
          </a:r>
          <a:endParaRPr lang="uk-UA" sz="1600" b="0" dirty="0">
            <a:effectLst/>
          </a:endParaRPr>
        </a:p>
      </dgm:t>
    </dgm:pt>
    <dgm:pt modelId="{A0CF786B-4DFC-4B27-936D-7A2CCCCA6455}" type="parTrans" cxnId="{AE047B2E-829D-45A0-AF9E-6E959A7D08A7}">
      <dgm:prSet/>
      <dgm:spPr/>
      <dgm:t>
        <a:bodyPr/>
        <a:lstStyle/>
        <a:p>
          <a:endParaRPr lang="uk-UA"/>
        </a:p>
      </dgm:t>
    </dgm:pt>
    <dgm:pt modelId="{FB89B350-EAAE-419B-9E4B-CFF509CF4A2A}" type="sibTrans" cxnId="{AE047B2E-829D-45A0-AF9E-6E959A7D08A7}">
      <dgm:prSet/>
      <dgm:spPr/>
      <dgm:t>
        <a:bodyPr/>
        <a:lstStyle/>
        <a:p>
          <a:endParaRPr lang="uk-UA"/>
        </a:p>
      </dgm:t>
    </dgm:pt>
    <dgm:pt modelId="{9620C39A-3A91-41DF-86F8-152B48CFA062}">
      <dgm:prSet custT="1"/>
      <dgm:spPr/>
      <dgm:t>
        <a:bodyPr/>
        <a:lstStyle/>
        <a:p>
          <a:r>
            <a:rPr lang="ru-RU" sz="1600" b="0" dirty="0">
              <a:effectLst/>
            </a:rPr>
            <a:t>Информационные и геоинформационные технологии и системы;</a:t>
          </a:r>
          <a:endParaRPr lang="uk-UA" sz="1600" b="0" dirty="0">
            <a:effectLst/>
          </a:endParaRPr>
        </a:p>
      </dgm:t>
    </dgm:pt>
    <dgm:pt modelId="{3C50F872-38AE-4204-B1DF-F40525E07A2C}" type="parTrans" cxnId="{40B2DDE6-9516-4C3A-9FC2-2191C30DDB87}">
      <dgm:prSet/>
      <dgm:spPr/>
      <dgm:t>
        <a:bodyPr/>
        <a:lstStyle/>
        <a:p>
          <a:endParaRPr lang="uk-UA"/>
        </a:p>
      </dgm:t>
    </dgm:pt>
    <dgm:pt modelId="{00BA1EC4-2004-4856-8572-1E1795507820}" type="sibTrans" cxnId="{40B2DDE6-9516-4C3A-9FC2-2191C30DDB87}">
      <dgm:prSet/>
      <dgm:spPr/>
      <dgm:t>
        <a:bodyPr/>
        <a:lstStyle/>
        <a:p>
          <a:endParaRPr lang="uk-UA"/>
        </a:p>
      </dgm:t>
    </dgm:pt>
    <dgm:pt modelId="{094B4194-46FB-4648-8815-9E7BE52B2E50}">
      <dgm:prSet custT="1"/>
      <dgm:spPr/>
      <dgm:t>
        <a:bodyPr/>
        <a:lstStyle/>
        <a:p>
          <a:r>
            <a:rPr lang="ru-RU" sz="1600" b="0" dirty="0">
              <a:effectLst/>
            </a:rPr>
            <a:t>Телекоммуникационные технологии, системы и сети;</a:t>
          </a:r>
          <a:endParaRPr lang="uk-UA" sz="1600" b="0" dirty="0">
            <a:effectLst/>
          </a:endParaRPr>
        </a:p>
      </dgm:t>
    </dgm:pt>
    <dgm:pt modelId="{89F7B4E2-7D94-4314-99DD-5AB45782B65F}" type="parTrans" cxnId="{030E60CD-EAE4-41BB-B657-CEDA9ACEDE5E}">
      <dgm:prSet/>
      <dgm:spPr/>
      <dgm:t>
        <a:bodyPr/>
        <a:lstStyle/>
        <a:p>
          <a:endParaRPr lang="uk-UA"/>
        </a:p>
      </dgm:t>
    </dgm:pt>
    <dgm:pt modelId="{280D8326-0F68-4700-A111-6EDB2DF2B425}" type="sibTrans" cxnId="{030E60CD-EAE4-41BB-B657-CEDA9ACEDE5E}">
      <dgm:prSet/>
      <dgm:spPr/>
      <dgm:t>
        <a:bodyPr/>
        <a:lstStyle/>
        <a:p>
          <a:endParaRPr lang="uk-UA"/>
        </a:p>
      </dgm:t>
    </dgm:pt>
    <dgm:pt modelId="{DCBF9174-B35F-4F65-8125-F51AD7FC9272}">
      <dgm:prSet custT="1"/>
      <dgm:spPr/>
      <dgm:t>
        <a:bodyPr/>
        <a:lstStyle/>
        <a:p>
          <a:r>
            <a:rPr lang="ru-RU" sz="1600" b="0" dirty="0">
              <a:effectLst/>
            </a:rPr>
            <a:t>Автоматизированное проектирование и диагностика компьютерных систем и сетей;</a:t>
          </a:r>
          <a:endParaRPr lang="uk-UA" sz="1600" b="0" dirty="0">
            <a:effectLst/>
          </a:endParaRPr>
        </a:p>
      </dgm:t>
    </dgm:pt>
    <dgm:pt modelId="{ADA9F778-4C06-49AC-8DA2-3F6A611580B4}" type="parTrans" cxnId="{13B3BEE8-A399-49F0-AC90-21BCC6C05D69}">
      <dgm:prSet/>
      <dgm:spPr/>
      <dgm:t>
        <a:bodyPr/>
        <a:lstStyle/>
        <a:p>
          <a:endParaRPr lang="uk-UA"/>
        </a:p>
      </dgm:t>
    </dgm:pt>
    <dgm:pt modelId="{43E4381F-6C9F-44CA-8756-7045E7F71C37}" type="sibTrans" cxnId="{13B3BEE8-A399-49F0-AC90-21BCC6C05D69}">
      <dgm:prSet/>
      <dgm:spPr/>
      <dgm:t>
        <a:bodyPr/>
        <a:lstStyle/>
        <a:p>
          <a:endParaRPr lang="uk-UA"/>
        </a:p>
      </dgm:t>
    </dgm:pt>
    <dgm:pt modelId="{D4C289D8-CA9B-4EBF-94C3-AED31AA8E9C1}">
      <dgm:prSet custT="1"/>
      <dgm:spPr/>
      <dgm:t>
        <a:bodyPr/>
        <a:lstStyle/>
        <a:p>
          <a:r>
            <a:rPr lang="ru-RU" sz="1600" b="0" dirty="0">
              <a:effectLst/>
            </a:rPr>
            <a:t>Компьютерные технологии и их интеллектуализация;</a:t>
          </a:r>
          <a:endParaRPr lang="uk-UA" sz="1600" b="0" dirty="0">
            <a:effectLst/>
          </a:endParaRPr>
        </a:p>
      </dgm:t>
    </dgm:pt>
    <dgm:pt modelId="{60E1E710-500F-4F59-9B88-37BC5343941D}" type="parTrans" cxnId="{9CA2E2AA-5B66-47F6-A1E2-38233BDCFD6E}">
      <dgm:prSet/>
      <dgm:spPr/>
      <dgm:t>
        <a:bodyPr/>
        <a:lstStyle/>
        <a:p>
          <a:endParaRPr lang="uk-UA"/>
        </a:p>
      </dgm:t>
    </dgm:pt>
    <dgm:pt modelId="{F0BCDFC0-2220-440A-BF66-5CF1BD1C29FD}" type="sibTrans" cxnId="{9CA2E2AA-5B66-47F6-A1E2-38233BDCFD6E}">
      <dgm:prSet/>
      <dgm:spPr/>
      <dgm:t>
        <a:bodyPr/>
        <a:lstStyle/>
        <a:p>
          <a:endParaRPr lang="uk-UA"/>
        </a:p>
      </dgm:t>
    </dgm:pt>
    <dgm:pt modelId="{C20981D9-B023-4A20-A442-14017B9D927D}">
      <dgm:prSet custT="1"/>
      <dgm:spPr/>
      <dgm:t>
        <a:bodyPr/>
        <a:lstStyle/>
        <a:p>
          <a:r>
            <a:rPr lang="ru-RU" sz="1600" dirty="0"/>
            <a:t>Радиолокация, </a:t>
          </a:r>
          <a:r>
            <a:rPr lang="ru-RU" sz="1600" dirty="0" err="1"/>
            <a:t>радиомониторинг</a:t>
          </a:r>
          <a:r>
            <a:rPr lang="ru-RU" sz="1600" dirty="0"/>
            <a:t> и  спутниковая навигация;</a:t>
          </a:r>
          <a:endParaRPr lang="uk-UA" sz="1600" b="0" dirty="0">
            <a:effectLst/>
          </a:endParaRPr>
        </a:p>
      </dgm:t>
    </dgm:pt>
    <dgm:pt modelId="{475A00F0-510F-4F80-804D-C96D2F1BCCED}" type="parTrans" cxnId="{64E281D5-B9A8-498C-8C1C-CD02C7C57AB8}">
      <dgm:prSet/>
      <dgm:spPr/>
      <dgm:t>
        <a:bodyPr/>
        <a:lstStyle/>
        <a:p>
          <a:endParaRPr lang="uk-UA"/>
        </a:p>
      </dgm:t>
    </dgm:pt>
    <dgm:pt modelId="{B0A61E98-4980-4E79-92F8-30BB1325199A}" type="sibTrans" cxnId="{64E281D5-B9A8-498C-8C1C-CD02C7C57AB8}">
      <dgm:prSet/>
      <dgm:spPr/>
      <dgm:t>
        <a:bodyPr/>
        <a:lstStyle/>
        <a:p>
          <a:endParaRPr lang="uk-UA"/>
        </a:p>
      </dgm:t>
    </dgm:pt>
    <dgm:pt modelId="{0C895104-A375-47E2-B49F-17316026DCF1}">
      <dgm:prSet custT="1"/>
      <dgm:spPr/>
      <dgm:t>
        <a:bodyPr/>
        <a:lstStyle/>
        <a:p>
          <a:r>
            <a:rPr lang="ru-RU" sz="1600" b="0" dirty="0">
              <a:effectLst/>
            </a:rPr>
            <a:t>Автоматизированные системы сбора, обработки и передачи информации, контроля и управления процессами.</a:t>
          </a:r>
          <a:endParaRPr lang="uk-UA" sz="1600" b="0" dirty="0">
            <a:effectLst/>
          </a:endParaRPr>
        </a:p>
      </dgm:t>
    </dgm:pt>
    <dgm:pt modelId="{D87EA618-2832-49E9-90CF-3E15DC554E27}" type="parTrans" cxnId="{ECB6C501-03D7-4C0C-9F05-00DA253E1862}">
      <dgm:prSet/>
      <dgm:spPr/>
      <dgm:t>
        <a:bodyPr/>
        <a:lstStyle/>
        <a:p>
          <a:endParaRPr lang="uk-UA"/>
        </a:p>
      </dgm:t>
    </dgm:pt>
    <dgm:pt modelId="{ED142F37-1097-4DF6-97A4-2BA20A22E500}" type="sibTrans" cxnId="{ECB6C501-03D7-4C0C-9F05-00DA253E1862}">
      <dgm:prSet/>
      <dgm:spPr/>
      <dgm:t>
        <a:bodyPr/>
        <a:lstStyle/>
        <a:p>
          <a:endParaRPr lang="uk-UA"/>
        </a:p>
      </dgm:t>
    </dgm:pt>
    <dgm:pt modelId="{AD2C8A73-2C8A-9740-9907-754EE6EA491C}">
      <dgm:prSet custT="1"/>
      <dgm:spPr>
        <a:gradFill rotWithShape="0">
          <a:gsLst>
            <a:gs pos="0">
              <a:srgbClr val="63A0CC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rgbClr>
            </a:gs>
            <a:gs pos="100000">
              <a:srgbClr val="63A0CC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rgb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ru-RU" sz="1600" b="0" kern="1200" dirty="0">
              <a:solidFill>
                <a:prstClr val="black"/>
              </a:solidFill>
              <a:effectLst/>
              <a:latin typeface="Tw Cen MT" panose="020B0602020104020603"/>
              <a:ea typeface="+mn-ea"/>
              <a:cs typeface="+mn-cs"/>
            </a:rPr>
            <a:t>Защита информации и информационная безопасность открытых систем и сетей;</a:t>
          </a:r>
          <a:endParaRPr lang="uk-UA" sz="1600" b="0" kern="1200" dirty="0">
            <a:solidFill>
              <a:prstClr val="black"/>
            </a:solidFill>
            <a:effectLst/>
            <a:latin typeface="Tw Cen MT" panose="020B0602020104020603"/>
            <a:ea typeface="+mn-ea"/>
            <a:cs typeface="+mn-cs"/>
          </a:endParaRPr>
        </a:p>
      </dgm:t>
    </dgm:pt>
    <dgm:pt modelId="{6FB84F84-E94B-0D4F-BAD6-8404A3BA7559}" type="parTrans" cxnId="{CF13E303-6C08-844E-BDC8-3CD1D3A6D724}">
      <dgm:prSet/>
      <dgm:spPr/>
      <dgm:t>
        <a:bodyPr/>
        <a:lstStyle/>
        <a:p>
          <a:endParaRPr lang="ru-RU"/>
        </a:p>
      </dgm:t>
    </dgm:pt>
    <dgm:pt modelId="{C46BFC01-5C6F-8C44-9C92-312EA73F8865}" type="sibTrans" cxnId="{CF13E303-6C08-844E-BDC8-3CD1D3A6D724}">
      <dgm:prSet/>
      <dgm:spPr/>
      <dgm:t>
        <a:bodyPr/>
        <a:lstStyle/>
        <a:p>
          <a:endParaRPr lang="ru-RU"/>
        </a:p>
      </dgm:t>
    </dgm:pt>
    <dgm:pt modelId="{0D1D5850-561A-4433-9448-BBB4C1AA5754}" type="pres">
      <dgm:prSet presAssocID="{CE7D0A23-08CF-4C74-8275-4ADCABD83451}" presName="linear" presStyleCnt="0">
        <dgm:presLayoutVars>
          <dgm:animLvl val="lvl"/>
          <dgm:resizeHandles val="exact"/>
        </dgm:presLayoutVars>
      </dgm:prSet>
      <dgm:spPr/>
    </dgm:pt>
    <dgm:pt modelId="{9B6FA0E4-AD71-6342-A732-B2FDE8570988}" type="pres">
      <dgm:prSet presAssocID="{AD2C8A73-2C8A-9740-9907-754EE6EA491C}" presName="parentText" presStyleLbl="node1" presStyleIdx="0" presStyleCnt="9">
        <dgm:presLayoutVars>
          <dgm:chMax val="0"/>
          <dgm:bulletEnabled val="1"/>
        </dgm:presLayoutVars>
      </dgm:prSet>
      <dgm:spPr>
        <a:xfrm>
          <a:off x="0" y="79000"/>
          <a:ext cx="10135986" cy="468000"/>
        </a:xfrm>
        <a:prstGeom prst="roundRect">
          <a:avLst/>
        </a:prstGeom>
      </dgm:spPr>
    </dgm:pt>
    <dgm:pt modelId="{989CFCCA-BF8B-5C45-A2A5-98816DE94089}" type="pres">
      <dgm:prSet presAssocID="{C46BFC01-5C6F-8C44-9C92-312EA73F8865}" presName="spacer" presStyleCnt="0"/>
      <dgm:spPr/>
    </dgm:pt>
    <dgm:pt modelId="{C49583CD-6406-4E27-8657-675D434F5409}" type="pres">
      <dgm:prSet presAssocID="{D4C289D8-CA9B-4EBF-94C3-AED31AA8E9C1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FBF4A938-1A6C-438B-9198-F70DCF311B84}" type="pres">
      <dgm:prSet presAssocID="{F0BCDFC0-2220-440A-BF66-5CF1BD1C29FD}" presName="spacer" presStyleCnt="0"/>
      <dgm:spPr/>
    </dgm:pt>
    <dgm:pt modelId="{24D7BCF2-3364-48F2-94C5-4711E0339D23}" type="pres">
      <dgm:prSet presAssocID="{90843065-7E1A-4C84-83B3-B58965181BF2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B447F74-89A8-4F97-992A-7E98B4C994D1}" type="pres">
      <dgm:prSet presAssocID="{FB89B350-EAAE-419B-9E4B-CFF509CF4A2A}" presName="spacer" presStyleCnt="0"/>
      <dgm:spPr/>
    </dgm:pt>
    <dgm:pt modelId="{6BB97FFF-60BD-4964-8871-76AAD8E076E7}" type="pres">
      <dgm:prSet presAssocID="{9620C39A-3A91-41DF-86F8-152B48CFA06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805B76FF-783F-4370-B17F-27694FC4E9FD}" type="pres">
      <dgm:prSet presAssocID="{00BA1EC4-2004-4856-8572-1E1795507820}" presName="spacer" presStyleCnt="0"/>
      <dgm:spPr/>
    </dgm:pt>
    <dgm:pt modelId="{8695028D-AE0E-42D4-AE2B-CD2C8D7D45DD}" type="pres">
      <dgm:prSet presAssocID="{094B4194-46FB-4648-8815-9E7BE52B2E5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43B9BF2-8BF2-482D-A8A9-1A06F137C5EC}" type="pres">
      <dgm:prSet presAssocID="{280D8326-0F68-4700-A111-6EDB2DF2B425}" presName="spacer" presStyleCnt="0"/>
      <dgm:spPr/>
    </dgm:pt>
    <dgm:pt modelId="{FCF871C9-DF5E-43FC-A2A8-F7D3D3A36194}" type="pres">
      <dgm:prSet presAssocID="{DCBF9174-B35F-4F65-8125-F51AD7FC9272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98E5485F-A3A3-41C7-91B4-32384B7D3C5A}" type="pres">
      <dgm:prSet presAssocID="{43E4381F-6C9F-44CA-8756-7045E7F71C37}" presName="spacer" presStyleCnt="0"/>
      <dgm:spPr/>
    </dgm:pt>
    <dgm:pt modelId="{E0894083-5A3A-47BB-B2B4-10234DCE2F0B}" type="pres">
      <dgm:prSet presAssocID="{C20981D9-B023-4A20-A442-14017B9D927D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4622A7D-DFAB-4694-97DE-1675474DB465}" type="pres">
      <dgm:prSet presAssocID="{B0A61E98-4980-4E79-92F8-30BB1325199A}" presName="spacer" presStyleCnt="0"/>
      <dgm:spPr/>
    </dgm:pt>
    <dgm:pt modelId="{CDD48C79-258B-4348-BE86-2649B6B2DEE2}" type="pres">
      <dgm:prSet presAssocID="{6C8D3D25-40E8-44E8-A640-CADD8AF5F20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31AC12DD-7AEF-41EC-A1E7-FD1DD6E35405}" type="pres">
      <dgm:prSet presAssocID="{E2FAC28F-6BD7-44FE-BA2D-76766CB9CF8D}" presName="spacer" presStyleCnt="0"/>
      <dgm:spPr/>
    </dgm:pt>
    <dgm:pt modelId="{56E6E9D2-4482-49EC-9409-BCC29CBD664A}" type="pres">
      <dgm:prSet presAssocID="{0C895104-A375-47E2-B49F-17316026DCF1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ECB6C501-03D7-4C0C-9F05-00DA253E1862}" srcId="{CE7D0A23-08CF-4C74-8275-4ADCABD83451}" destId="{0C895104-A375-47E2-B49F-17316026DCF1}" srcOrd="8" destOrd="0" parTransId="{D87EA618-2832-49E9-90CF-3E15DC554E27}" sibTransId="{ED142F37-1097-4DF6-97A4-2BA20A22E500}"/>
    <dgm:cxn modelId="{F97BDE03-B8D4-6D40-93D7-DDE04463B9C8}" type="presOf" srcId="{DCBF9174-B35F-4F65-8125-F51AD7FC9272}" destId="{FCF871C9-DF5E-43FC-A2A8-F7D3D3A36194}" srcOrd="0" destOrd="0" presId="urn:microsoft.com/office/officeart/2005/8/layout/vList2"/>
    <dgm:cxn modelId="{CF13E303-6C08-844E-BDC8-3CD1D3A6D724}" srcId="{CE7D0A23-08CF-4C74-8275-4ADCABD83451}" destId="{AD2C8A73-2C8A-9740-9907-754EE6EA491C}" srcOrd="0" destOrd="0" parTransId="{6FB84F84-E94B-0D4F-BAD6-8404A3BA7559}" sibTransId="{C46BFC01-5C6F-8C44-9C92-312EA73F8865}"/>
    <dgm:cxn modelId="{06BC9429-7E1C-C94A-BF62-4AEA4153FE03}" type="presOf" srcId="{6C8D3D25-40E8-44E8-A640-CADD8AF5F20F}" destId="{CDD48C79-258B-4348-BE86-2649B6B2DEE2}" srcOrd="0" destOrd="0" presId="urn:microsoft.com/office/officeart/2005/8/layout/vList2"/>
    <dgm:cxn modelId="{16EC082D-5EDE-E146-AB90-BC516983CF94}" type="presOf" srcId="{9620C39A-3A91-41DF-86F8-152B48CFA062}" destId="{6BB97FFF-60BD-4964-8871-76AAD8E076E7}" srcOrd="0" destOrd="0" presId="urn:microsoft.com/office/officeart/2005/8/layout/vList2"/>
    <dgm:cxn modelId="{AE047B2E-829D-45A0-AF9E-6E959A7D08A7}" srcId="{CE7D0A23-08CF-4C74-8275-4ADCABD83451}" destId="{90843065-7E1A-4C84-83B3-B58965181BF2}" srcOrd="2" destOrd="0" parTransId="{A0CF786B-4DFC-4B27-936D-7A2CCCCA6455}" sibTransId="{FB89B350-EAAE-419B-9E4B-CFF509CF4A2A}"/>
    <dgm:cxn modelId="{2702A738-96DC-4411-90D2-E464D1182F35}" type="presOf" srcId="{CE7D0A23-08CF-4C74-8275-4ADCABD83451}" destId="{0D1D5850-561A-4433-9448-BBB4C1AA5754}" srcOrd="0" destOrd="0" presId="urn:microsoft.com/office/officeart/2005/8/layout/vList2"/>
    <dgm:cxn modelId="{B5B86E79-E01E-FB42-97E0-60A4FD54E675}" type="presOf" srcId="{094B4194-46FB-4648-8815-9E7BE52B2E50}" destId="{8695028D-AE0E-42D4-AE2B-CD2C8D7D45DD}" srcOrd="0" destOrd="0" presId="urn:microsoft.com/office/officeart/2005/8/layout/vList2"/>
    <dgm:cxn modelId="{C1C1AC85-A375-304C-BF1A-850B278B08DF}" type="presOf" srcId="{C20981D9-B023-4A20-A442-14017B9D927D}" destId="{E0894083-5A3A-47BB-B2B4-10234DCE2F0B}" srcOrd="0" destOrd="0" presId="urn:microsoft.com/office/officeart/2005/8/layout/vList2"/>
    <dgm:cxn modelId="{593AAE85-B626-4940-A099-C10DE3717D0E}" type="presOf" srcId="{AD2C8A73-2C8A-9740-9907-754EE6EA491C}" destId="{9B6FA0E4-AD71-6342-A732-B2FDE8570988}" srcOrd="0" destOrd="0" presId="urn:microsoft.com/office/officeart/2005/8/layout/vList2"/>
    <dgm:cxn modelId="{0D2EB893-2974-4274-A96A-74477A1A8BDF}" srcId="{CE7D0A23-08CF-4C74-8275-4ADCABD83451}" destId="{6C8D3D25-40E8-44E8-A640-CADD8AF5F20F}" srcOrd="7" destOrd="0" parTransId="{934D69B1-BCF6-4613-9D96-367DA4FF2863}" sibTransId="{E2FAC28F-6BD7-44FE-BA2D-76766CB9CF8D}"/>
    <dgm:cxn modelId="{9CA2E2AA-5B66-47F6-A1E2-38233BDCFD6E}" srcId="{CE7D0A23-08CF-4C74-8275-4ADCABD83451}" destId="{D4C289D8-CA9B-4EBF-94C3-AED31AA8E9C1}" srcOrd="1" destOrd="0" parTransId="{60E1E710-500F-4F59-9B88-37BC5343941D}" sibTransId="{F0BCDFC0-2220-440A-BF66-5CF1BD1C29FD}"/>
    <dgm:cxn modelId="{154112B2-A7F4-6847-B184-7CD29E5ECBFE}" type="presOf" srcId="{D4C289D8-CA9B-4EBF-94C3-AED31AA8E9C1}" destId="{C49583CD-6406-4E27-8657-675D434F5409}" srcOrd="0" destOrd="0" presId="urn:microsoft.com/office/officeart/2005/8/layout/vList2"/>
    <dgm:cxn modelId="{261CCCC0-16EF-0147-A128-815BC604C900}" type="presOf" srcId="{90843065-7E1A-4C84-83B3-B58965181BF2}" destId="{24D7BCF2-3364-48F2-94C5-4711E0339D23}" srcOrd="0" destOrd="0" presId="urn:microsoft.com/office/officeart/2005/8/layout/vList2"/>
    <dgm:cxn modelId="{030E60CD-EAE4-41BB-B657-CEDA9ACEDE5E}" srcId="{CE7D0A23-08CF-4C74-8275-4ADCABD83451}" destId="{094B4194-46FB-4648-8815-9E7BE52B2E50}" srcOrd="4" destOrd="0" parTransId="{89F7B4E2-7D94-4314-99DD-5AB45782B65F}" sibTransId="{280D8326-0F68-4700-A111-6EDB2DF2B425}"/>
    <dgm:cxn modelId="{64E281D5-B9A8-498C-8C1C-CD02C7C57AB8}" srcId="{CE7D0A23-08CF-4C74-8275-4ADCABD83451}" destId="{C20981D9-B023-4A20-A442-14017B9D927D}" srcOrd="6" destOrd="0" parTransId="{475A00F0-510F-4F80-804D-C96D2F1BCCED}" sibTransId="{B0A61E98-4980-4E79-92F8-30BB1325199A}"/>
    <dgm:cxn modelId="{72E2CFE4-36F1-C54C-88C5-5F4179252445}" type="presOf" srcId="{0C895104-A375-47E2-B49F-17316026DCF1}" destId="{56E6E9D2-4482-49EC-9409-BCC29CBD664A}" srcOrd="0" destOrd="0" presId="urn:microsoft.com/office/officeart/2005/8/layout/vList2"/>
    <dgm:cxn modelId="{40B2DDE6-9516-4C3A-9FC2-2191C30DDB87}" srcId="{CE7D0A23-08CF-4C74-8275-4ADCABD83451}" destId="{9620C39A-3A91-41DF-86F8-152B48CFA062}" srcOrd="3" destOrd="0" parTransId="{3C50F872-38AE-4204-B1DF-F40525E07A2C}" sibTransId="{00BA1EC4-2004-4856-8572-1E1795507820}"/>
    <dgm:cxn modelId="{13B3BEE8-A399-49F0-AC90-21BCC6C05D69}" srcId="{CE7D0A23-08CF-4C74-8275-4ADCABD83451}" destId="{DCBF9174-B35F-4F65-8125-F51AD7FC9272}" srcOrd="5" destOrd="0" parTransId="{ADA9F778-4C06-49AC-8DA2-3F6A611580B4}" sibTransId="{43E4381F-6C9F-44CA-8756-7045E7F71C37}"/>
    <dgm:cxn modelId="{B05CDD8E-9CA8-0F4B-A04B-E1D9AE0A9A78}" type="presParOf" srcId="{0D1D5850-561A-4433-9448-BBB4C1AA5754}" destId="{9B6FA0E4-AD71-6342-A732-B2FDE8570988}" srcOrd="0" destOrd="0" presId="urn:microsoft.com/office/officeart/2005/8/layout/vList2"/>
    <dgm:cxn modelId="{1B0D3CB3-707D-4843-9089-7C04AFEB7C7F}" type="presParOf" srcId="{0D1D5850-561A-4433-9448-BBB4C1AA5754}" destId="{989CFCCA-BF8B-5C45-A2A5-98816DE94089}" srcOrd="1" destOrd="0" presId="urn:microsoft.com/office/officeart/2005/8/layout/vList2"/>
    <dgm:cxn modelId="{CC78E533-6F70-0541-AFCA-186D4E049304}" type="presParOf" srcId="{0D1D5850-561A-4433-9448-BBB4C1AA5754}" destId="{C49583CD-6406-4E27-8657-675D434F5409}" srcOrd="2" destOrd="0" presId="urn:microsoft.com/office/officeart/2005/8/layout/vList2"/>
    <dgm:cxn modelId="{9079F031-C844-C94F-9072-B6876D57B99E}" type="presParOf" srcId="{0D1D5850-561A-4433-9448-BBB4C1AA5754}" destId="{FBF4A938-1A6C-438B-9198-F70DCF311B84}" srcOrd="3" destOrd="0" presId="urn:microsoft.com/office/officeart/2005/8/layout/vList2"/>
    <dgm:cxn modelId="{988E3BC2-8904-D84C-BAF1-608923DBB49C}" type="presParOf" srcId="{0D1D5850-561A-4433-9448-BBB4C1AA5754}" destId="{24D7BCF2-3364-48F2-94C5-4711E0339D23}" srcOrd="4" destOrd="0" presId="urn:microsoft.com/office/officeart/2005/8/layout/vList2"/>
    <dgm:cxn modelId="{1ACBC041-6DB1-294F-A42F-2C622C998FD6}" type="presParOf" srcId="{0D1D5850-561A-4433-9448-BBB4C1AA5754}" destId="{9B447F74-89A8-4F97-992A-7E98B4C994D1}" srcOrd="5" destOrd="0" presId="urn:microsoft.com/office/officeart/2005/8/layout/vList2"/>
    <dgm:cxn modelId="{17E9DB8A-8A99-B241-AA9A-3C81B842625D}" type="presParOf" srcId="{0D1D5850-561A-4433-9448-BBB4C1AA5754}" destId="{6BB97FFF-60BD-4964-8871-76AAD8E076E7}" srcOrd="6" destOrd="0" presId="urn:microsoft.com/office/officeart/2005/8/layout/vList2"/>
    <dgm:cxn modelId="{BBE10B52-F846-AE4B-A4B6-4B69D22B12FE}" type="presParOf" srcId="{0D1D5850-561A-4433-9448-BBB4C1AA5754}" destId="{805B76FF-783F-4370-B17F-27694FC4E9FD}" srcOrd="7" destOrd="0" presId="urn:microsoft.com/office/officeart/2005/8/layout/vList2"/>
    <dgm:cxn modelId="{1D151DB2-CC6A-7E4F-A22A-87C5BF5E08A6}" type="presParOf" srcId="{0D1D5850-561A-4433-9448-BBB4C1AA5754}" destId="{8695028D-AE0E-42D4-AE2B-CD2C8D7D45DD}" srcOrd="8" destOrd="0" presId="urn:microsoft.com/office/officeart/2005/8/layout/vList2"/>
    <dgm:cxn modelId="{3B600A0D-8EE4-E848-B95A-45114D05CE03}" type="presParOf" srcId="{0D1D5850-561A-4433-9448-BBB4C1AA5754}" destId="{D43B9BF2-8BF2-482D-A8A9-1A06F137C5EC}" srcOrd="9" destOrd="0" presId="urn:microsoft.com/office/officeart/2005/8/layout/vList2"/>
    <dgm:cxn modelId="{EA976FA9-7DE7-5A4F-9858-E493229F17C1}" type="presParOf" srcId="{0D1D5850-561A-4433-9448-BBB4C1AA5754}" destId="{FCF871C9-DF5E-43FC-A2A8-F7D3D3A36194}" srcOrd="10" destOrd="0" presId="urn:microsoft.com/office/officeart/2005/8/layout/vList2"/>
    <dgm:cxn modelId="{8B8A1EE5-6726-6840-8443-F2F62A2A1F0E}" type="presParOf" srcId="{0D1D5850-561A-4433-9448-BBB4C1AA5754}" destId="{98E5485F-A3A3-41C7-91B4-32384B7D3C5A}" srcOrd="11" destOrd="0" presId="urn:microsoft.com/office/officeart/2005/8/layout/vList2"/>
    <dgm:cxn modelId="{548BEEF6-DEC3-8148-A6B0-CEFEA663DCB3}" type="presParOf" srcId="{0D1D5850-561A-4433-9448-BBB4C1AA5754}" destId="{E0894083-5A3A-47BB-B2B4-10234DCE2F0B}" srcOrd="12" destOrd="0" presId="urn:microsoft.com/office/officeart/2005/8/layout/vList2"/>
    <dgm:cxn modelId="{61F30DFF-647C-914F-883C-7A4BAE8399B4}" type="presParOf" srcId="{0D1D5850-561A-4433-9448-BBB4C1AA5754}" destId="{F4622A7D-DFAB-4694-97DE-1675474DB465}" srcOrd="13" destOrd="0" presId="urn:microsoft.com/office/officeart/2005/8/layout/vList2"/>
    <dgm:cxn modelId="{290ED888-8A29-1E4A-983E-6186DEA25848}" type="presParOf" srcId="{0D1D5850-561A-4433-9448-BBB4C1AA5754}" destId="{CDD48C79-258B-4348-BE86-2649B6B2DEE2}" srcOrd="14" destOrd="0" presId="urn:microsoft.com/office/officeart/2005/8/layout/vList2"/>
    <dgm:cxn modelId="{D2C7D0C2-4107-BE43-A565-4447E11181FE}" type="presParOf" srcId="{0D1D5850-561A-4433-9448-BBB4C1AA5754}" destId="{31AC12DD-7AEF-41EC-A1E7-FD1DD6E35405}" srcOrd="15" destOrd="0" presId="urn:microsoft.com/office/officeart/2005/8/layout/vList2"/>
    <dgm:cxn modelId="{630BE3DD-44FA-3A4E-849E-7AB645B692EF}" type="presParOf" srcId="{0D1D5850-561A-4433-9448-BBB4C1AA5754}" destId="{56E6E9D2-4482-49EC-9409-BCC29CBD664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3EF5A-9537-4E7F-A55F-0526CBF4F929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04C05C1D-5E3A-46C9-8FB7-755D4EA6117A}">
      <dgm:prSet custT="1"/>
      <dgm:spPr/>
      <dgm:t>
        <a:bodyPr/>
        <a:lstStyle/>
        <a:p>
          <a:r>
            <a:rPr lang="ru-RU" sz="1600" b="0" noProof="0" dirty="0">
              <a:effectLst/>
            </a:rPr>
            <a:t>Международная академия наук прикладной радиоэлектроники (АН ПРЭ)</a:t>
          </a:r>
        </a:p>
      </dgm:t>
    </dgm:pt>
    <dgm:pt modelId="{5046F1F6-BEDA-4866-9A71-AA28837B7F9A}" type="parTrans" cxnId="{C5FE7C1E-BAC5-40BF-AE0D-CAA418730F66}">
      <dgm:prSet/>
      <dgm:spPr/>
      <dgm:t>
        <a:bodyPr/>
        <a:lstStyle/>
        <a:p>
          <a:endParaRPr lang="uk-UA"/>
        </a:p>
      </dgm:t>
    </dgm:pt>
    <dgm:pt modelId="{CB92CB81-3C5A-4A35-A3F6-B744D79C7446}" type="sibTrans" cxnId="{C5FE7C1E-BAC5-40BF-AE0D-CAA418730F66}">
      <dgm:prSet/>
      <dgm:spPr/>
      <dgm:t>
        <a:bodyPr/>
        <a:lstStyle/>
        <a:p>
          <a:endParaRPr lang="uk-UA"/>
        </a:p>
      </dgm:t>
    </dgm:pt>
    <dgm:pt modelId="{3EF0CA5A-A2DB-435C-BA0A-342920B9E041}">
      <dgm:prSet custT="1"/>
      <dgm:spPr/>
      <dgm:t>
        <a:bodyPr/>
        <a:lstStyle/>
        <a:p>
          <a:r>
            <a:rPr lang="ru-RU" sz="1600" b="0" noProof="0" dirty="0">
              <a:effectLst/>
            </a:rPr>
            <a:t>НИИ лазерных технологий</a:t>
          </a:r>
        </a:p>
      </dgm:t>
    </dgm:pt>
    <dgm:pt modelId="{72F83A4E-1CE0-42FE-9F40-01CC818A0940}" type="parTrans" cxnId="{9BC1AC06-4950-44E8-ACF2-D7C34CCB3043}">
      <dgm:prSet/>
      <dgm:spPr/>
      <dgm:t>
        <a:bodyPr/>
        <a:lstStyle/>
        <a:p>
          <a:endParaRPr lang="uk-UA"/>
        </a:p>
      </dgm:t>
    </dgm:pt>
    <dgm:pt modelId="{2651C80D-07C6-4B18-8FA3-5E703A7DB794}" type="sibTrans" cxnId="{9BC1AC06-4950-44E8-ACF2-D7C34CCB3043}">
      <dgm:prSet/>
      <dgm:spPr/>
      <dgm:t>
        <a:bodyPr/>
        <a:lstStyle/>
        <a:p>
          <a:endParaRPr lang="uk-UA"/>
        </a:p>
      </dgm:t>
    </dgm:pt>
    <dgm:pt modelId="{6168331C-3F41-424B-A649-B0DCEA2407E9}">
      <dgm:prSet custT="1"/>
      <dgm:spPr/>
      <dgm:t>
        <a:bodyPr/>
        <a:lstStyle/>
        <a:p>
          <a:r>
            <a:rPr lang="ru-RU" sz="1600" b="0" noProof="0" dirty="0">
              <a:effectLst/>
            </a:rPr>
            <a:t>НИИ информационных технологий</a:t>
          </a:r>
        </a:p>
      </dgm:t>
    </dgm:pt>
    <dgm:pt modelId="{EE5ACCF9-4440-4721-B72D-D11031044DA1}" type="parTrans" cxnId="{0FAD4567-11B8-4DD8-9426-F707AB731D6E}">
      <dgm:prSet/>
      <dgm:spPr/>
      <dgm:t>
        <a:bodyPr/>
        <a:lstStyle/>
        <a:p>
          <a:endParaRPr lang="uk-UA"/>
        </a:p>
      </dgm:t>
    </dgm:pt>
    <dgm:pt modelId="{C1B4B981-11EA-40C5-BAE6-6D2362354CF8}" type="sibTrans" cxnId="{0FAD4567-11B8-4DD8-9426-F707AB731D6E}">
      <dgm:prSet/>
      <dgm:spPr/>
      <dgm:t>
        <a:bodyPr/>
        <a:lstStyle/>
        <a:p>
          <a:endParaRPr lang="uk-UA"/>
        </a:p>
      </dgm:t>
    </dgm:pt>
    <dgm:pt modelId="{B6A05E4B-39CD-46F6-9055-FE3DF966BA1A}">
      <dgm:prSet custT="1"/>
      <dgm:spPr/>
      <dgm:t>
        <a:bodyPr/>
        <a:lstStyle/>
        <a:p>
          <a:r>
            <a:rPr lang="ru-RU" sz="1600" b="0" noProof="0">
              <a:effectLst/>
            </a:rPr>
            <a:t>Филиал международной Академии «Cisco»</a:t>
          </a:r>
        </a:p>
      </dgm:t>
    </dgm:pt>
    <dgm:pt modelId="{69F18C6D-DD15-4A78-9B78-3DFC9B1470D2}" type="parTrans" cxnId="{DB5559EE-8B0E-4935-9C30-3A8BF9EEC429}">
      <dgm:prSet/>
      <dgm:spPr/>
      <dgm:t>
        <a:bodyPr/>
        <a:lstStyle/>
        <a:p>
          <a:endParaRPr lang="uk-UA"/>
        </a:p>
      </dgm:t>
    </dgm:pt>
    <dgm:pt modelId="{2852E981-E5D9-4303-8138-E4FB3759EDEB}" type="sibTrans" cxnId="{DB5559EE-8B0E-4935-9C30-3A8BF9EEC429}">
      <dgm:prSet/>
      <dgm:spPr/>
      <dgm:t>
        <a:bodyPr/>
        <a:lstStyle/>
        <a:p>
          <a:endParaRPr lang="uk-UA"/>
        </a:p>
      </dgm:t>
    </dgm:pt>
    <dgm:pt modelId="{749F091C-B357-48F7-83AA-CB23D2021EE9}">
      <dgm:prSet custT="1"/>
      <dgm:spPr/>
      <dgm:t>
        <a:bodyPr/>
        <a:lstStyle/>
        <a:p>
          <a:r>
            <a:rPr lang="ru-RU" sz="1600" b="0" noProof="0">
              <a:effectLst/>
            </a:rPr>
            <a:t>Научно-исследовательский центр интегрированных информационных радиоэлектронных систем и технологий</a:t>
          </a:r>
        </a:p>
      </dgm:t>
    </dgm:pt>
    <dgm:pt modelId="{A839B522-E0BF-4890-9CD2-BA78A27EA970}" type="parTrans" cxnId="{B97EC72A-83E6-4D30-9EB6-E85A180BFF05}">
      <dgm:prSet/>
      <dgm:spPr/>
      <dgm:t>
        <a:bodyPr/>
        <a:lstStyle/>
        <a:p>
          <a:endParaRPr lang="uk-UA"/>
        </a:p>
      </dgm:t>
    </dgm:pt>
    <dgm:pt modelId="{EBDDA278-31BC-4488-9840-A7C81E606E90}" type="sibTrans" cxnId="{B97EC72A-83E6-4D30-9EB6-E85A180BFF05}">
      <dgm:prSet/>
      <dgm:spPr/>
      <dgm:t>
        <a:bodyPr/>
        <a:lstStyle/>
        <a:p>
          <a:endParaRPr lang="uk-UA"/>
        </a:p>
      </dgm:t>
    </dgm:pt>
    <dgm:pt modelId="{0634DBBF-372D-4C37-B824-80689F57EB5D}">
      <dgm:prSet custT="1"/>
      <dgm:spPr/>
      <dgm:t>
        <a:bodyPr/>
        <a:lstStyle/>
        <a:p>
          <a:r>
            <a:rPr lang="ru-RU" sz="1600" b="0" noProof="0">
              <a:effectLst/>
            </a:rPr>
            <a:t>Научно-учебный комплекс космических исследований и подготовки кадров для космической отрасли</a:t>
          </a:r>
        </a:p>
      </dgm:t>
    </dgm:pt>
    <dgm:pt modelId="{CBF3F471-70B3-4988-82E6-02962663F494}" type="parTrans" cxnId="{99ACA4B6-0482-4E5E-9982-192DC5EE9EDD}">
      <dgm:prSet/>
      <dgm:spPr/>
      <dgm:t>
        <a:bodyPr/>
        <a:lstStyle/>
        <a:p>
          <a:endParaRPr lang="uk-UA"/>
        </a:p>
      </dgm:t>
    </dgm:pt>
    <dgm:pt modelId="{72FA8063-22EB-4D85-9C85-8CB9C72C9FB4}" type="sibTrans" cxnId="{99ACA4B6-0482-4E5E-9982-192DC5EE9EDD}">
      <dgm:prSet/>
      <dgm:spPr/>
      <dgm:t>
        <a:bodyPr/>
        <a:lstStyle/>
        <a:p>
          <a:endParaRPr lang="uk-UA"/>
        </a:p>
      </dgm:t>
    </dgm:pt>
    <dgm:pt modelId="{A4D2D9E8-2780-4C3C-9B16-9C6FBE346AE7}">
      <dgm:prSet custT="1"/>
      <dgm:spPr/>
      <dgm:t>
        <a:bodyPr/>
        <a:lstStyle/>
        <a:p>
          <a:r>
            <a:rPr lang="ru-RU" sz="1600" b="0" noProof="0">
              <a:effectLst/>
            </a:rPr>
            <a:t>Национальная ассоциация «Антенны»</a:t>
          </a:r>
        </a:p>
      </dgm:t>
    </dgm:pt>
    <dgm:pt modelId="{D6DC5DB8-DCFB-4DE4-A5BB-EBDFB853A1A0}" type="parTrans" cxnId="{20D5F154-B2CD-4EE5-AC20-64E8E2FAD702}">
      <dgm:prSet/>
      <dgm:spPr/>
      <dgm:t>
        <a:bodyPr/>
        <a:lstStyle/>
        <a:p>
          <a:endParaRPr lang="uk-UA"/>
        </a:p>
      </dgm:t>
    </dgm:pt>
    <dgm:pt modelId="{7DAFBAF2-13D7-4EC5-96E7-4BF09C0BB49C}" type="sibTrans" cxnId="{20D5F154-B2CD-4EE5-AC20-64E8E2FAD702}">
      <dgm:prSet/>
      <dgm:spPr/>
      <dgm:t>
        <a:bodyPr/>
        <a:lstStyle/>
        <a:p>
          <a:endParaRPr lang="uk-UA"/>
        </a:p>
      </dgm:t>
    </dgm:pt>
    <dgm:pt modelId="{BB39E752-0DDB-485B-A30C-BBBF10943F3B}">
      <dgm:prSet custT="1"/>
      <dgm:spPr/>
      <dgm:t>
        <a:bodyPr/>
        <a:lstStyle/>
        <a:p>
          <a:r>
            <a:rPr lang="ru-RU" sz="1600" b="0" noProof="0">
              <a:effectLst/>
            </a:rPr>
            <a:t>Научный парк «Синергия»</a:t>
          </a:r>
        </a:p>
      </dgm:t>
    </dgm:pt>
    <dgm:pt modelId="{D4200F5D-C968-4F4B-BEFE-E1ACB8BC0A19}" type="parTrans" cxnId="{4FBB7D4E-D80B-4A1D-BEF0-10283DBFB724}">
      <dgm:prSet/>
      <dgm:spPr/>
      <dgm:t>
        <a:bodyPr/>
        <a:lstStyle/>
        <a:p>
          <a:endParaRPr lang="uk-UA"/>
        </a:p>
      </dgm:t>
    </dgm:pt>
    <dgm:pt modelId="{1157A3F8-3770-45DD-A96D-72D0561568FE}" type="sibTrans" cxnId="{4FBB7D4E-D80B-4A1D-BEF0-10283DBFB724}">
      <dgm:prSet/>
      <dgm:spPr/>
      <dgm:t>
        <a:bodyPr/>
        <a:lstStyle/>
        <a:p>
          <a:endParaRPr lang="uk-UA"/>
        </a:p>
      </dgm:t>
    </dgm:pt>
    <dgm:pt modelId="{548DB6F1-0850-4C4A-8C52-EE067BB59337}">
      <dgm:prSet custT="1"/>
      <dgm:spPr/>
      <dgm:t>
        <a:bodyPr/>
        <a:lstStyle/>
        <a:p>
          <a:r>
            <a:rPr lang="ru-RU" sz="1600" b="0" noProof="0" dirty="0">
              <a:effectLst/>
            </a:rPr>
            <a:t>Отдел международных связей</a:t>
          </a:r>
        </a:p>
      </dgm:t>
    </dgm:pt>
    <dgm:pt modelId="{DF0369AC-F819-4052-A8A8-97FECDF23973}" type="parTrans" cxnId="{0A20067B-2610-443B-A067-34D38FF3C6EC}">
      <dgm:prSet/>
      <dgm:spPr/>
      <dgm:t>
        <a:bodyPr/>
        <a:lstStyle/>
        <a:p>
          <a:endParaRPr lang="ru-RU"/>
        </a:p>
      </dgm:t>
    </dgm:pt>
    <dgm:pt modelId="{FF6B8F93-63F7-4432-8C99-89A7C44254CC}" type="sibTrans" cxnId="{0A20067B-2610-443B-A067-34D38FF3C6EC}">
      <dgm:prSet/>
      <dgm:spPr/>
      <dgm:t>
        <a:bodyPr/>
        <a:lstStyle/>
        <a:p>
          <a:endParaRPr lang="ru-RU"/>
        </a:p>
      </dgm:t>
    </dgm:pt>
    <dgm:pt modelId="{897703AB-2FCB-4741-B14D-9D25FB202F3B}">
      <dgm:prSet custT="1"/>
      <dgm:spPr/>
      <dgm:t>
        <a:bodyPr/>
        <a:lstStyle/>
        <a:p>
          <a:r>
            <a:rPr lang="ru-RU" sz="1600" b="0" noProof="0">
              <a:effectLst/>
            </a:rPr>
            <a:t>Отдел Украино-Китайского сотрудничества</a:t>
          </a:r>
        </a:p>
      </dgm:t>
    </dgm:pt>
    <dgm:pt modelId="{F1B33B5C-6E97-4CEE-B96E-B585397E347A}" type="parTrans" cxnId="{B1F79FBD-C0D4-4D2E-B942-6C32549731B9}">
      <dgm:prSet/>
      <dgm:spPr/>
      <dgm:t>
        <a:bodyPr/>
        <a:lstStyle/>
        <a:p>
          <a:endParaRPr lang="ru-RU"/>
        </a:p>
      </dgm:t>
    </dgm:pt>
    <dgm:pt modelId="{2172CE53-6AA5-4CDF-B364-19875497C30D}" type="sibTrans" cxnId="{B1F79FBD-C0D4-4D2E-B942-6C32549731B9}">
      <dgm:prSet/>
      <dgm:spPr/>
      <dgm:t>
        <a:bodyPr/>
        <a:lstStyle/>
        <a:p>
          <a:endParaRPr lang="ru-RU"/>
        </a:p>
      </dgm:t>
    </dgm:pt>
    <dgm:pt modelId="{818B241F-6458-4C4A-9960-8B1FEA4D27A4}" type="pres">
      <dgm:prSet presAssocID="{A723EF5A-9537-4E7F-A55F-0526CBF4F929}" presName="linear" presStyleCnt="0">
        <dgm:presLayoutVars>
          <dgm:animLvl val="lvl"/>
          <dgm:resizeHandles val="exact"/>
        </dgm:presLayoutVars>
      </dgm:prSet>
      <dgm:spPr/>
    </dgm:pt>
    <dgm:pt modelId="{808F31F9-0B67-489E-A6B5-B2FC5F79C959}" type="pres">
      <dgm:prSet presAssocID="{04C05C1D-5E3A-46C9-8FB7-755D4EA6117A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23CAC8CF-FC75-4718-ACAB-F9D046DA6459}" type="pres">
      <dgm:prSet presAssocID="{CB92CB81-3C5A-4A35-A3F6-B744D79C7446}" presName="spacer" presStyleCnt="0"/>
      <dgm:spPr/>
    </dgm:pt>
    <dgm:pt modelId="{24731169-5EC4-46CE-B367-A7B6C5977B5E}" type="pres">
      <dgm:prSet presAssocID="{3EF0CA5A-A2DB-435C-BA0A-342920B9E041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981E555-305C-458B-AB42-76E0338CFBAD}" type="pres">
      <dgm:prSet presAssocID="{2651C80D-07C6-4B18-8FA3-5E703A7DB794}" presName="spacer" presStyleCnt="0"/>
      <dgm:spPr/>
    </dgm:pt>
    <dgm:pt modelId="{C0BC4108-3293-4872-B7E1-A1E72E9A3EF8}" type="pres">
      <dgm:prSet presAssocID="{6168331C-3F41-424B-A649-B0DCEA2407E9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8A495303-3F7F-485B-AEEF-26445A152887}" type="pres">
      <dgm:prSet presAssocID="{C1B4B981-11EA-40C5-BAE6-6D2362354CF8}" presName="spacer" presStyleCnt="0"/>
      <dgm:spPr/>
    </dgm:pt>
    <dgm:pt modelId="{0219C58B-8171-4DA9-BD19-F315021D3B4C}" type="pres">
      <dgm:prSet presAssocID="{B6A05E4B-39CD-46F6-9055-FE3DF966BA1A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D808F99E-5A58-47F3-9753-32E823D2C5AF}" type="pres">
      <dgm:prSet presAssocID="{2852E981-E5D9-4303-8138-E4FB3759EDEB}" presName="spacer" presStyleCnt="0"/>
      <dgm:spPr/>
    </dgm:pt>
    <dgm:pt modelId="{065B07E1-43DF-4C1D-BEDB-6CFD39D1EC5E}" type="pres">
      <dgm:prSet presAssocID="{749F091C-B357-48F7-83AA-CB23D2021EE9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217E7438-395D-4337-813B-95C7CC61C100}" type="pres">
      <dgm:prSet presAssocID="{EBDDA278-31BC-4488-9840-A7C81E606E90}" presName="spacer" presStyleCnt="0"/>
      <dgm:spPr/>
    </dgm:pt>
    <dgm:pt modelId="{197A5F6E-8FF4-446F-87E8-297A47A806FD}" type="pres">
      <dgm:prSet presAssocID="{0634DBBF-372D-4C37-B824-80689F57EB5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E041D03-C7A8-4587-AC3B-8353C993F4CE}" type="pres">
      <dgm:prSet presAssocID="{72FA8063-22EB-4D85-9C85-8CB9C72C9FB4}" presName="spacer" presStyleCnt="0"/>
      <dgm:spPr/>
    </dgm:pt>
    <dgm:pt modelId="{780ADDAA-A0E7-4888-8E71-72BB2E2FDEBE}" type="pres">
      <dgm:prSet presAssocID="{A4D2D9E8-2780-4C3C-9B16-9C6FBE346AE7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C40EA9D-E671-4E65-BD03-CF412B770A92}" type="pres">
      <dgm:prSet presAssocID="{7DAFBAF2-13D7-4EC5-96E7-4BF09C0BB49C}" presName="spacer" presStyleCnt="0"/>
      <dgm:spPr/>
    </dgm:pt>
    <dgm:pt modelId="{A3D12505-BC81-468A-98A1-E90BFDCE42AC}" type="pres">
      <dgm:prSet presAssocID="{BB39E752-0DDB-485B-A30C-BBBF10943F3B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EC7A7272-570E-42C7-93D7-6E73C4C17980}" type="pres">
      <dgm:prSet presAssocID="{1157A3F8-3770-45DD-A96D-72D0561568FE}" presName="spacer" presStyleCnt="0"/>
      <dgm:spPr/>
    </dgm:pt>
    <dgm:pt modelId="{716438D2-EF43-461E-8842-755F9FBFB926}" type="pres">
      <dgm:prSet presAssocID="{548DB6F1-0850-4C4A-8C52-EE067BB59337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12F860CB-D1E9-42CD-B475-46F83EB85047}" type="pres">
      <dgm:prSet presAssocID="{FF6B8F93-63F7-4432-8C99-89A7C44254CC}" presName="spacer" presStyleCnt="0"/>
      <dgm:spPr/>
    </dgm:pt>
    <dgm:pt modelId="{69CF08F3-998F-4B0A-8C00-3198A814AB5C}" type="pres">
      <dgm:prSet presAssocID="{897703AB-2FCB-4741-B14D-9D25FB202F3B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BC1AC06-4950-44E8-ACF2-D7C34CCB3043}" srcId="{A723EF5A-9537-4E7F-A55F-0526CBF4F929}" destId="{3EF0CA5A-A2DB-435C-BA0A-342920B9E041}" srcOrd="1" destOrd="0" parTransId="{72F83A4E-1CE0-42FE-9F40-01CC818A0940}" sibTransId="{2651C80D-07C6-4B18-8FA3-5E703A7DB794}"/>
    <dgm:cxn modelId="{E16B6015-443B-4ED8-940F-8CE129906933}" type="presOf" srcId="{548DB6F1-0850-4C4A-8C52-EE067BB59337}" destId="{716438D2-EF43-461E-8842-755F9FBFB926}" srcOrd="0" destOrd="0" presId="urn:microsoft.com/office/officeart/2005/8/layout/vList2"/>
    <dgm:cxn modelId="{66C3061C-B78D-4774-AC42-1FDFBAD365F7}" type="presOf" srcId="{A4D2D9E8-2780-4C3C-9B16-9C6FBE346AE7}" destId="{780ADDAA-A0E7-4888-8E71-72BB2E2FDEBE}" srcOrd="0" destOrd="0" presId="urn:microsoft.com/office/officeart/2005/8/layout/vList2"/>
    <dgm:cxn modelId="{9B214D1D-40D9-4D67-9E3F-A32F74CC76FE}" type="presOf" srcId="{04C05C1D-5E3A-46C9-8FB7-755D4EA6117A}" destId="{808F31F9-0B67-489E-A6B5-B2FC5F79C959}" srcOrd="0" destOrd="0" presId="urn:microsoft.com/office/officeart/2005/8/layout/vList2"/>
    <dgm:cxn modelId="{C5FE7C1E-BAC5-40BF-AE0D-CAA418730F66}" srcId="{A723EF5A-9537-4E7F-A55F-0526CBF4F929}" destId="{04C05C1D-5E3A-46C9-8FB7-755D4EA6117A}" srcOrd="0" destOrd="0" parTransId="{5046F1F6-BEDA-4866-9A71-AA28837B7F9A}" sibTransId="{CB92CB81-3C5A-4A35-A3F6-B744D79C7446}"/>
    <dgm:cxn modelId="{B97EC72A-83E6-4D30-9EB6-E85A180BFF05}" srcId="{A723EF5A-9537-4E7F-A55F-0526CBF4F929}" destId="{749F091C-B357-48F7-83AA-CB23D2021EE9}" srcOrd="4" destOrd="0" parTransId="{A839B522-E0BF-4890-9CD2-BA78A27EA970}" sibTransId="{EBDDA278-31BC-4488-9840-A7C81E606E90}"/>
    <dgm:cxn modelId="{4FBB7D4E-D80B-4A1D-BEF0-10283DBFB724}" srcId="{A723EF5A-9537-4E7F-A55F-0526CBF4F929}" destId="{BB39E752-0DDB-485B-A30C-BBBF10943F3B}" srcOrd="7" destOrd="0" parTransId="{D4200F5D-C968-4F4B-BEFE-E1ACB8BC0A19}" sibTransId="{1157A3F8-3770-45DD-A96D-72D0561568FE}"/>
    <dgm:cxn modelId="{20D5F154-B2CD-4EE5-AC20-64E8E2FAD702}" srcId="{A723EF5A-9537-4E7F-A55F-0526CBF4F929}" destId="{A4D2D9E8-2780-4C3C-9B16-9C6FBE346AE7}" srcOrd="6" destOrd="0" parTransId="{D6DC5DB8-DCFB-4DE4-A5BB-EBDFB853A1A0}" sibTransId="{7DAFBAF2-13D7-4EC5-96E7-4BF09C0BB49C}"/>
    <dgm:cxn modelId="{71E13D64-E655-443C-A127-2DDEA6D5CBA1}" type="presOf" srcId="{0634DBBF-372D-4C37-B824-80689F57EB5D}" destId="{197A5F6E-8FF4-446F-87E8-297A47A806FD}" srcOrd="0" destOrd="0" presId="urn:microsoft.com/office/officeart/2005/8/layout/vList2"/>
    <dgm:cxn modelId="{AF325D65-0D75-4A51-96A9-B1CD8EFB0AF0}" type="presOf" srcId="{3EF0CA5A-A2DB-435C-BA0A-342920B9E041}" destId="{24731169-5EC4-46CE-B367-A7B6C5977B5E}" srcOrd="0" destOrd="0" presId="urn:microsoft.com/office/officeart/2005/8/layout/vList2"/>
    <dgm:cxn modelId="{0FAD4567-11B8-4DD8-9426-F707AB731D6E}" srcId="{A723EF5A-9537-4E7F-A55F-0526CBF4F929}" destId="{6168331C-3F41-424B-A649-B0DCEA2407E9}" srcOrd="2" destOrd="0" parTransId="{EE5ACCF9-4440-4721-B72D-D11031044DA1}" sibTransId="{C1B4B981-11EA-40C5-BAE6-6D2362354CF8}"/>
    <dgm:cxn modelId="{58680A70-5591-449D-B33A-6AC7458E7D83}" type="presOf" srcId="{897703AB-2FCB-4741-B14D-9D25FB202F3B}" destId="{69CF08F3-998F-4B0A-8C00-3198A814AB5C}" srcOrd="0" destOrd="0" presId="urn:microsoft.com/office/officeart/2005/8/layout/vList2"/>
    <dgm:cxn modelId="{B7A28F79-897A-4D55-BE2D-4009D1FA0690}" type="presOf" srcId="{749F091C-B357-48F7-83AA-CB23D2021EE9}" destId="{065B07E1-43DF-4C1D-BEDB-6CFD39D1EC5E}" srcOrd="0" destOrd="0" presId="urn:microsoft.com/office/officeart/2005/8/layout/vList2"/>
    <dgm:cxn modelId="{0A20067B-2610-443B-A067-34D38FF3C6EC}" srcId="{A723EF5A-9537-4E7F-A55F-0526CBF4F929}" destId="{548DB6F1-0850-4C4A-8C52-EE067BB59337}" srcOrd="8" destOrd="0" parTransId="{DF0369AC-F819-4052-A8A8-97FECDF23973}" sibTransId="{FF6B8F93-63F7-4432-8C99-89A7C44254CC}"/>
    <dgm:cxn modelId="{ABA8619B-A4A8-4AC5-B5CF-BCDCBBDFDB67}" type="presOf" srcId="{B6A05E4B-39CD-46F6-9055-FE3DF966BA1A}" destId="{0219C58B-8171-4DA9-BD19-F315021D3B4C}" srcOrd="0" destOrd="0" presId="urn:microsoft.com/office/officeart/2005/8/layout/vList2"/>
    <dgm:cxn modelId="{981955A8-2BF7-4C82-A84F-0D332BABC360}" type="presOf" srcId="{6168331C-3F41-424B-A649-B0DCEA2407E9}" destId="{C0BC4108-3293-4872-B7E1-A1E72E9A3EF8}" srcOrd="0" destOrd="0" presId="urn:microsoft.com/office/officeart/2005/8/layout/vList2"/>
    <dgm:cxn modelId="{99ACA4B6-0482-4E5E-9982-192DC5EE9EDD}" srcId="{A723EF5A-9537-4E7F-A55F-0526CBF4F929}" destId="{0634DBBF-372D-4C37-B824-80689F57EB5D}" srcOrd="5" destOrd="0" parTransId="{CBF3F471-70B3-4988-82E6-02962663F494}" sibTransId="{72FA8063-22EB-4D85-9C85-8CB9C72C9FB4}"/>
    <dgm:cxn modelId="{B1F79FBD-C0D4-4D2E-B942-6C32549731B9}" srcId="{A723EF5A-9537-4E7F-A55F-0526CBF4F929}" destId="{897703AB-2FCB-4741-B14D-9D25FB202F3B}" srcOrd="9" destOrd="0" parTransId="{F1B33B5C-6E97-4CEE-B96E-B585397E347A}" sibTransId="{2172CE53-6AA5-4CDF-B364-19875497C30D}"/>
    <dgm:cxn modelId="{3EAC21E8-DDD5-4FC2-8245-78CECEEE7693}" type="presOf" srcId="{BB39E752-0DDB-485B-A30C-BBBF10943F3B}" destId="{A3D12505-BC81-468A-98A1-E90BFDCE42AC}" srcOrd="0" destOrd="0" presId="urn:microsoft.com/office/officeart/2005/8/layout/vList2"/>
    <dgm:cxn modelId="{DB5559EE-8B0E-4935-9C30-3A8BF9EEC429}" srcId="{A723EF5A-9537-4E7F-A55F-0526CBF4F929}" destId="{B6A05E4B-39CD-46F6-9055-FE3DF966BA1A}" srcOrd="3" destOrd="0" parTransId="{69F18C6D-DD15-4A78-9B78-3DFC9B1470D2}" sibTransId="{2852E981-E5D9-4303-8138-E4FB3759EDEB}"/>
    <dgm:cxn modelId="{6F9A81FC-2578-4B1F-9BF1-BC6905352C8D}" type="presOf" srcId="{A723EF5A-9537-4E7F-A55F-0526CBF4F929}" destId="{818B241F-6458-4C4A-9960-8B1FEA4D27A4}" srcOrd="0" destOrd="0" presId="urn:microsoft.com/office/officeart/2005/8/layout/vList2"/>
    <dgm:cxn modelId="{040357C7-397A-49AA-A37F-FD52193EA5E3}" type="presParOf" srcId="{818B241F-6458-4C4A-9960-8B1FEA4D27A4}" destId="{808F31F9-0B67-489E-A6B5-B2FC5F79C959}" srcOrd="0" destOrd="0" presId="urn:microsoft.com/office/officeart/2005/8/layout/vList2"/>
    <dgm:cxn modelId="{71F927CD-92FA-4F53-9DB5-996466907589}" type="presParOf" srcId="{818B241F-6458-4C4A-9960-8B1FEA4D27A4}" destId="{23CAC8CF-FC75-4718-ACAB-F9D046DA6459}" srcOrd="1" destOrd="0" presId="urn:microsoft.com/office/officeart/2005/8/layout/vList2"/>
    <dgm:cxn modelId="{3C0AA06E-C93A-44A9-BC6E-1E60F3FF4DE2}" type="presParOf" srcId="{818B241F-6458-4C4A-9960-8B1FEA4D27A4}" destId="{24731169-5EC4-46CE-B367-A7B6C5977B5E}" srcOrd="2" destOrd="0" presId="urn:microsoft.com/office/officeart/2005/8/layout/vList2"/>
    <dgm:cxn modelId="{91E36FF5-CEF9-44A4-B480-2B1EA69CCB96}" type="presParOf" srcId="{818B241F-6458-4C4A-9960-8B1FEA4D27A4}" destId="{0981E555-305C-458B-AB42-76E0338CFBAD}" srcOrd="3" destOrd="0" presId="urn:microsoft.com/office/officeart/2005/8/layout/vList2"/>
    <dgm:cxn modelId="{A1B233FF-C6A9-49E8-953D-95156EA136E1}" type="presParOf" srcId="{818B241F-6458-4C4A-9960-8B1FEA4D27A4}" destId="{C0BC4108-3293-4872-B7E1-A1E72E9A3EF8}" srcOrd="4" destOrd="0" presId="urn:microsoft.com/office/officeart/2005/8/layout/vList2"/>
    <dgm:cxn modelId="{874FC226-5C63-4F5F-AEBE-31178773AE8A}" type="presParOf" srcId="{818B241F-6458-4C4A-9960-8B1FEA4D27A4}" destId="{8A495303-3F7F-485B-AEEF-26445A152887}" srcOrd="5" destOrd="0" presId="urn:microsoft.com/office/officeart/2005/8/layout/vList2"/>
    <dgm:cxn modelId="{8A4AA4CB-64F2-424E-B431-EB0445B870E1}" type="presParOf" srcId="{818B241F-6458-4C4A-9960-8B1FEA4D27A4}" destId="{0219C58B-8171-4DA9-BD19-F315021D3B4C}" srcOrd="6" destOrd="0" presId="urn:microsoft.com/office/officeart/2005/8/layout/vList2"/>
    <dgm:cxn modelId="{03E79F96-E4CA-4630-B3B0-D63501B742AE}" type="presParOf" srcId="{818B241F-6458-4C4A-9960-8B1FEA4D27A4}" destId="{D808F99E-5A58-47F3-9753-32E823D2C5AF}" srcOrd="7" destOrd="0" presId="urn:microsoft.com/office/officeart/2005/8/layout/vList2"/>
    <dgm:cxn modelId="{99A0BCA0-6F72-4F8E-861A-ADD5B9A25CDD}" type="presParOf" srcId="{818B241F-6458-4C4A-9960-8B1FEA4D27A4}" destId="{065B07E1-43DF-4C1D-BEDB-6CFD39D1EC5E}" srcOrd="8" destOrd="0" presId="urn:microsoft.com/office/officeart/2005/8/layout/vList2"/>
    <dgm:cxn modelId="{4F28F37E-FD31-4971-A5E0-58515AC62A2D}" type="presParOf" srcId="{818B241F-6458-4C4A-9960-8B1FEA4D27A4}" destId="{217E7438-395D-4337-813B-95C7CC61C100}" srcOrd="9" destOrd="0" presId="urn:microsoft.com/office/officeart/2005/8/layout/vList2"/>
    <dgm:cxn modelId="{57D3AB59-8B89-48E0-BF5A-E6A2631AE86D}" type="presParOf" srcId="{818B241F-6458-4C4A-9960-8B1FEA4D27A4}" destId="{197A5F6E-8FF4-446F-87E8-297A47A806FD}" srcOrd="10" destOrd="0" presId="urn:microsoft.com/office/officeart/2005/8/layout/vList2"/>
    <dgm:cxn modelId="{CC8D418A-EB59-4A0B-B0F6-FF9F15BB7465}" type="presParOf" srcId="{818B241F-6458-4C4A-9960-8B1FEA4D27A4}" destId="{5E041D03-C7A8-4587-AC3B-8353C993F4CE}" srcOrd="11" destOrd="0" presId="urn:microsoft.com/office/officeart/2005/8/layout/vList2"/>
    <dgm:cxn modelId="{02039B9B-E4F9-444B-BF8A-0E4D237B57F5}" type="presParOf" srcId="{818B241F-6458-4C4A-9960-8B1FEA4D27A4}" destId="{780ADDAA-A0E7-4888-8E71-72BB2E2FDEBE}" srcOrd="12" destOrd="0" presId="urn:microsoft.com/office/officeart/2005/8/layout/vList2"/>
    <dgm:cxn modelId="{533341FD-91A0-47E5-A56F-982E9CC74CC8}" type="presParOf" srcId="{818B241F-6458-4C4A-9960-8B1FEA4D27A4}" destId="{EC40EA9D-E671-4E65-BD03-CF412B770A92}" srcOrd="13" destOrd="0" presId="urn:microsoft.com/office/officeart/2005/8/layout/vList2"/>
    <dgm:cxn modelId="{00DB8A86-F79B-4AE7-A367-098F735E4291}" type="presParOf" srcId="{818B241F-6458-4C4A-9960-8B1FEA4D27A4}" destId="{A3D12505-BC81-468A-98A1-E90BFDCE42AC}" srcOrd="14" destOrd="0" presId="urn:microsoft.com/office/officeart/2005/8/layout/vList2"/>
    <dgm:cxn modelId="{CD23E68A-DDF8-4D6C-A32D-F3B11CE42859}" type="presParOf" srcId="{818B241F-6458-4C4A-9960-8B1FEA4D27A4}" destId="{EC7A7272-570E-42C7-93D7-6E73C4C17980}" srcOrd="15" destOrd="0" presId="urn:microsoft.com/office/officeart/2005/8/layout/vList2"/>
    <dgm:cxn modelId="{DB51E135-E020-4DAB-BF24-9833CB83B15F}" type="presParOf" srcId="{818B241F-6458-4C4A-9960-8B1FEA4D27A4}" destId="{716438D2-EF43-461E-8842-755F9FBFB926}" srcOrd="16" destOrd="0" presId="urn:microsoft.com/office/officeart/2005/8/layout/vList2"/>
    <dgm:cxn modelId="{E2C6ADAC-A5EC-4D72-8BC2-C51B9ECADDD3}" type="presParOf" srcId="{818B241F-6458-4C4A-9960-8B1FEA4D27A4}" destId="{12F860CB-D1E9-42CD-B475-46F83EB85047}" srcOrd="17" destOrd="0" presId="urn:microsoft.com/office/officeart/2005/8/layout/vList2"/>
    <dgm:cxn modelId="{37D9B92C-1541-458C-B3AA-6323DA80297B}" type="presParOf" srcId="{818B241F-6458-4C4A-9960-8B1FEA4D27A4}" destId="{69CF08F3-998F-4B0A-8C00-3198A814AB5C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23EF5A-9537-4E7F-A55F-0526CBF4F92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BB9C279C-6302-49F7-A190-FFE3E4696202}">
      <dgm:prSet custT="1"/>
      <dgm:spPr/>
      <dgm:t>
        <a:bodyPr/>
        <a:lstStyle/>
        <a:p>
          <a:r>
            <a:rPr lang="ru-RU" altLang="ru-RU" sz="1800" dirty="0"/>
            <a:t>Харбинским инженерным университетом (</a:t>
          </a:r>
          <a:r>
            <a:rPr lang="en-US" altLang="ru-RU" sz="1800" dirty="0"/>
            <a:t>Harbin Engineering University</a:t>
          </a:r>
          <a:r>
            <a:rPr lang="ru-RU" altLang="ru-RU" sz="1800" dirty="0"/>
            <a:t>)</a:t>
          </a:r>
          <a:endParaRPr lang="uk-UA" altLang="ru-RU" sz="1800" dirty="0"/>
        </a:p>
      </dgm:t>
    </dgm:pt>
    <dgm:pt modelId="{67BF2D1F-BC15-4380-B404-A5E7A7DBC427}" type="parTrans" cxnId="{06CD5192-22BD-4FB4-ABF7-62387EAD4C27}">
      <dgm:prSet/>
      <dgm:spPr/>
      <dgm:t>
        <a:bodyPr/>
        <a:lstStyle/>
        <a:p>
          <a:endParaRPr lang="ru-RU"/>
        </a:p>
      </dgm:t>
    </dgm:pt>
    <dgm:pt modelId="{123F2A20-391F-4E2D-BD57-5CAAD2390951}" type="sibTrans" cxnId="{06CD5192-22BD-4FB4-ABF7-62387EAD4C27}">
      <dgm:prSet/>
      <dgm:spPr/>
      <dgm:t>
        <a:bodyPr/>
        <a:lstStyle/>
        <a:p>
          <a:endParaRPr lang="ru-RU"/>
        </a:p>
      </dgm:t>
    </dgm:pt>
    <dgm:pt modelId="{5B3132C2-CAE8-4EC4-B851-F24D7C68B6C2}">
      <dgm:prSet custT="1"/>
      <dgm:spPr/>
      <dgm:t>
        <a:bodyPr/>
        <a:lstStyle/>
        <a:p>
          <a:r>
            <a:rPr lang="ru-RU" altLang="ru-RU" sz="1800" dirty="0"/>
            <a:t>Университетом г. Циндао (</a:t>
          </a:r>
          <a:r>
            <a:rPr lang="en-US" altLang="ru-RU" sz="1800" dirty="0"/>
            <a:t>Qingdao University</a:t>
          </a:r>
          <a:r>
            <a:rPr lang="ru-RU" altLang="ru-RU" sz="1800" dirty="0"/>
            <a:t>)</a:t>
          </a:r>
          <a:endParaRPr lang="uk-UA" altLang="ru-RU" sz="1800" dirty="0"/>
        </a:p>
      </dgm:t>
    </dgm:pt>
    <dgm:pt modelId="{D28D9FB2-1950-41A1-854F-17B1EAE0F50E}" type="parTrans" cxnId="{1CC549E5-30C8-4851-B9FB-2EEF3E1951F5}">
      <dgm:prSet/>
      <dgm:spPr/>
      <dgm:t>
        <a:bodyPr/>
        <a:lstStyle/>
        <a:p>
          <a:endParaRPr lang="ru-RU"/>
        </a:p>
      </dgm:t>
    </dgm:pt>
    <dgm:pt modelId="{A5D46662-C18D-4432-936E-B9FC46CAA10F}" type="sibTrans" cxnId="{1CC549E5-30C8-4851-B9FB-2EEF3E1951F5}">
      <dgm:prSet/>
      <dgm:spPr/>
      <dgm:t>
        <a:bodyPr/>
        <a:lstStyle/>
        <a:p>
          <a:endParaRPr lang="ru-RU"/>
        </a:p>
      </dgm:t>
    </dgm:pt>
    <dgm:pt modelId="{62CF33DD-197A-4BBE-BB0E-6E1265E6D3E4}">
      <dgm:prSet custT="1"/>
      <dgm:spPr/>
      <dgm:t>
        <a:bodyPr/>
        <a:lstStyle/>
        <a:p>
          <a:r>
            <a:rPr lang="ru-RU" altLang="ru-RU" sz="1800" dirty="0"/>
            <a:t>Технологическим университетом г. </a:t>
          </a:r>
          <a:r>
            <a:rPr lang="ru-RU" altLang="ru-RU" sz="1800" dirty="0" err="1"/>
            <a:t>Гуандонг</a:t>
          </a:r>
          <a:r>
            <a:rPr lang="ru-RU" altLang="ru-RU" sz="1800" dirty="0"/>
            <a:t>  (</a:t>
          </a:r>
          <a:r>
            <a:rPr lang="en-US" altLang="ru-RU" sz="1800" dirty="0"/>
            <a:t>Guangdong University of Technology)</a:t>
          </a:r>
          <a:endParaRPr lang="uk-UA" altLang="ru-RU" sz="1800" dirty="0"/>
        </a:p>
      </dgm:t>
    </dgm:pt>
    <dgm:pt modelId="{63F650AE-8F7F-4F5A-BC76-833FECF4FB4D}" type="parTrans" cxnId="{6D0599C5-FC09-4669-924A-145FB250E0D8}">
      <dgm:prSet/>
      <dgm:spPr/>
      <dgm:t>
        <a:bodyPr/>
        <a:lstStyle/>
        <a:p>
          <a:endParaRPr lang="ru-RU"/>
        </a:p>
      </dgm:t>
    </dgm:pt>
    <dgm:pt modelId="{BB5A95A3-4D2F-4479-8092-B2CF74B2750E}" type="sibTrans" cxnId="{6D0599C5-FC09-4669-924A-145FB250E0D8}">
      <dgm:prSet/>
      <dgm:spPr/>
      <dgm:t>
        <a:bodyPr/>
        <a:lstStyle/>
        <a:p>
          <a:endParaRPr lang="ru-RU"/>
        </a:p>
      </dgm:t>
    </dgm:pt>
    <dgm:pt modelId="{65578A9E-32A4-4EE5-9FF3-DF95DC112E2F}">
      <dgm:prSet custT="1"/>
      <dgm:spPr/>
      <dgm:t>
        <a:bodyPr/>
        <a:lstStyle/>
        <a:p>
          <a:r>
            <a:rPr lang="ru-RU" altLang="ru-RU" sz="1800" dirty="0"/>
            <a:t>Политехническим колледжем в г. Синтай (</a:t>
          </a:r>
          <a:r>
            <a:rPr lang="en-US" altLang="ru-RU" sz="1800" dirty="0" err="1"/>
            <a:t>Sintai</a:t>
          </a:r>
          <a:r>
            <a:rPr lang="en-US" altLang="ru-RU" sz="1800" dirty="0"/>
            <a:t> Polytechnic College</a:t>
          </a:r>
          <a:r>
            <a:rPr lang="ru-RU" altLang="ru-RU" sz="1800" dirty="0"/>
            <a:t>)</a:t>
          </a:r>
          <a:r>
            <a:rPr lang="uk-UA" altLang="ru-RU" sz="1800" dirty="0"/>
            <a:t> </a:t>
          </a:r>
        </a:p>
      </dgm:t>
    </dgm:pt>
    <dgm:pt modelId="{227B57D2-2CD5-4DBC-B48A-9CFDF23B9712}" type="parTrans" cxnId="{2A7323FD-2A53-42F9-924A-079A299888B1}">
      <dgm:prSet/>
      <dgm:spPr/>
      <dgm:t>
        <a:bodyPr/>
        <a:lstStyle/>
        <a:p>
          <a:endParaRPr lang="ru-RU"/>
        </a:p>
      </dgm:t>
    </dgm:pt>
    <dgm:pt modelId="{26DA9BD4-CE18-4D51-9767-D697617A8F7D}" type="sibTrans" cxnId="{2A7323FD-2A53-42F9-924A-079A299888B1}">
      <dgm:prSet/>
      <dgm:spPr/>
      <dgm:t>
        <a:bodyPr/>
        <a:lstStyle/>
        <a:p>
          <a:endParaRPr lang="ru-RU"/>
        </a:p>
      </dgm:t>
    </dgm:pt>
    <dgm:pt modelId="{FBF4FA08-72DE-4507-BBBF-C4E7DEA5E9E4}">
      <dgm:prSet custT="1"/>
      <dgm:spPr/>
      <dgm:t>
        <a:bodyPr/>
        <a:lstStyle/>
        <a:p>
          <a:r>
            <a:rPr lang="ru-RU" altLang="ru-RU" sz="1800" dirty="0"/>
            <a:t>Университетом городского планирования г. </a:t>
          </a:r>
          <a:r>
            <a:rPr lang="ru-RU" altLang="ru-RU" sz="1800" dirty="0" err="1"/>
            <a:t>Хеннань</a:t>
          </a:r>
          <a:r>
            <a:rPr lang="ru-RU" altLang="ru-RU" sz="1800" dirty="0"/>
            <a:t> (</a:t>
          </a:r>
          <a:r>
            <a:rPr lang="en-US" altLang="ru-RU" sz="1800" dirty="0"/>
            <a:t>Henan Town Planning University</a:t>
          </a:r>
          <a:r>
            <a:rPr lang="ru-RU" altLang="ru-RU" sz="1800" dirty="0"/>
            <a:t>)</a:t>
          </a:r>
          <a:endParaRPr lang="uk-UA" altLang="ru-RU" sz="1800" dirty="0"/>
        </a:p>
      </dgm:t>
    </dgm:pt>
    <dgm:pt modelId="{CA1A8A89-65B4-4263-A709-FE649DD109CA}" type="parTrans" cxnId="{500769A4-440D-403C-AD61-689287424C7D}">
      <dgm:prSet/>
      <dgm:spPr/>
      <dgm:t>
        <a:bodyPr/>
        <a:lstStyle/>
        <a:p>
          <a:endParaRPr lang="ru-RU"/>
        </a:p>
      </dgm:t>
    </dgm:pt>
    <dgm:pt modelId="{B744CD10-26D3-470E-86D5-59F6E8424FA7}" type="sibTrans" cxnId="{500769A4-440D-403C-AD61-689287424C7D}">
      <dgm:prSet/>
      <dgm:spPr/>
      <dgm:t>
        <a:bodyPr/>
        <a:lstStyle/>
        <a:p>
          <a:endParaRPr lang="ru-RU"/>
        </a:p>
      </dgm:t>
    </dgm:pt>
    <dgm:pt modelId="{C2E8A5E9-C584-4F06-A714-AAF6CF53156E}">
      <dgm:prSet custT="1"/>
      <dgm:spPr/>
      <dgm:t>
        <a:bodyPr/>
        <a:lstStyle/>
        <a:p>
          <a:r>
            <a:rPr lang="ru-RU" altLang="ru-RU" sz="1800" dirty="0"/>
            <a:t>Научно-технологическим университетом г. </a:t>
          </a:r>
          <a:r>
            <a:rPr lang="ru-RU" altLang="ru-RU" sz="1800" dirty="0" err="1"/>
            <a:t>Хуаджонг</a:t>
          </a:r>
          <a:r>
            <a:rPr lang="ru-RU" altLang="ru-RU" sz="1800" dirty="0"/>
            <a:t> (</a:t>
          </a:r>
          <a:r>
            <a:rPr lang="en-US" altLang="ru-RU" sz="1800" dirty="0"/>
            <a:t>Huazhong University of Science and Technology</a:t>
          </a:r>
          <a:r>
            <a:rPr lang="ru-RU" altLang="ru-RU" sz="1800" dirty="0"/>
            <a:t>)</a:t>
          </a:r>
          <a:endParaRPr lang="uk-UA" altLang="ru-RU" sz="1800" dirty="0"/>
        </a:p>
      </dgm:t>
    </dgm:pt>
    <dgm:pt modelId="{56137416-A20F-43DE-A498-323EBCE01EA9}" type="parTrans" cxnId="{E2860574-58CC-41A5-9E55-514E5BB0E522}">
      <dgm:prSet/>
      <dgm:spPr/>
      <dgm:t>
        <a:bodyPr/>
        <a:lstStyle/>
        <a:p>
          <a:endParaRPr lang="ru-RU"/>
        </a:p>
      </dgm:t>
    </dgm:pt>
    <dgm:pt modelId="{F566557B-F12B-4EA6-93ED-E5BF894D2E56}" type="sibTrans" cxnId="{E2860574-58CC-41A5-9E55-514E5BB0E522}">
      <dgm:prSet/>
      <dgm:spPr/>
      <dgm:t>
        <a:bodyPr/>
        <a:lstStyle/>
        <a:p>
          <a:endParaRPr lang="ru-RU"/>
        </a:p>
      </dgm:t>
    </dgm:pt>
    <dgm:pt modelId="{07B574A6-2357-4DE7-832F-2AEB61993C82}">
      <dgm:prSet custT="1"/>
      <dgm:spPr/>
      <dgm:t>
        <a:bodyPr/>
        <a:lstStyle/>
        <a:p>
          <a:r>
            <a:rPr lang="ru-RU" altLang="ru-RU" sz="1800" dirty="0"/>
            <a:t>Национальной лабораторией электро-аналитической химии Института прикладной химии (Циньхуа) (</a:t>
          </a:r>
          <a:r>
            <a:rPr lang="en-US" altLang="ru-RU" sz="1800" dirty="0"/>
            <a:t>National Laboratory of Electro analytical Chemistry, Institute of Applied Chemistry (Tsinghua)</a:t>
          </a:r>
          <a:r>
            <a:rPr lang="ru-RU" altLang="ru-RU" sz="1800" dirty="0"/>
            <a:t>)</a:t>
          </a:r>
          <a:endParaRPr lang="uk-UA" altLang="ru-RU" sz="1800" dirty="0"/>
        </a:p>
      </dgm:t>
    </dgm:pt>
    <dgm:pt modelId="{3968D6C2-C6B4-4CBC-8D58-9E938ADBFA45}" type="parTrans" cxnId="{9FCEB98F-E1DB-4961-BB57-47B6F060E172}">
      <dgm:prSet/>
      <dgm:spPr/>
      <dgm:t>
        <a:bodyPr/>
        <a:lstStyle/>
        <a:p>
          <a:endParaRPr lang="ru-RU"/>
        </a:p>
      </dgm:t>
    </dgm:pt>
    <dgm:pt modelId="{B320F6F4-2F09-4ACF-ACB6-2B7C5B837517}" type="sibTrans" cxnId="{9FCEB98F-E1DB-4961-BB57-47B6F060E172}">
      <dgm:prSet/>
      <dgm:spPr/>
      <dgm:t>
        <a:bodyPr/>
        <a:lstStyle/>
        <a:p>
          <a:endParaRPr lang="ru-RU"/>
        </a:p>
      </dgm:t>
    </dgm:pt>
    <dgm:pt modelId="{6AEDE029-EC76-4422-BFCB-6E5DE00C8B13}">
      <dgm:prSet custT="1"/>
      <dgm:spPr/>
      <dgm:t>
        <a:bodyPr/>
        <a:lstStyle/>
        <a:p>
          <a:r>
            <a:rPr lang="ru-RU" sz="1600" b="1" dirty="0"/>
            <a:t>Заключены рамочные договора о сотрудничестве с:</a:t>
          </a:r>
        </a:p>
      </dgm:t>
    </dgm:pt>
    <dgm:pt modelId="{9176FD8B-07DC-4EAE-95B8-D9D922CE0CE3}" type="parTrans" cxnId="{3E5239CB-C880-48B3-AC34-A6990F946E8C}">
      <dgm:prSet/>
      <dgm:spPr/>
      <dgm:t>
        <a:bodyPr/>
        <a:lstStyle/>
        <a:p>
          <a:endParaRPr lang="ru-RU"/>
        </a:p>
      </dgm:t>
    </dgm:pt>
    <dgm:pt modelId="{B630123D-90FE-42FA-9084-01851F1466D3}" type="sibTrans" cxnId="{3E5239CB-C880-48B3-AC34-A6990F946E8C}">
      <dgm:prSet/>
      <dgm:spPr/>
      <dgm:t>
        <a:bodyPr/>
        <a:lstStyle/>
        <a:p>
          <a:endParaRPr lang="ru-RU"/>
        </a:p>
      </dgm:t>
    </dgm:pt>
    <dgm:pt modelId="{818B241F-6458-4C4A-9960-8B1FEA4D27A4}" type="pres">
      <dgm:prSet presAssocID="{A723EF5A-9537-4E7F-A55F-0526CBF4F929}" presName="linear" presStyleCnt="0">
        <dgm:presLayoutVars>
          <dgm:animLvl val="lvl"/>
          <dgm:resizeHandles val="exact"/>
        </dgm:presLayoutVars>
      </dgm:prSet>
      <dgm:spPr/>
    </dgm:pt>
    <dgm:pt modelId="{852C0170-738B-4F03-AC55-C5E4A12C5F77}" type="pres">
      <dgm:prSet presAssocID="{6AEDE029-EC76-4422-BFCB-6E5DE00C8B13}" presName="parentText" presStyleLbl="node1" presStyleIdx="0" presStyleCnt="8" custScaleY="116337" custLinFactY="-92006" custLinFactNeighborX="-1037" custLinFactNeighborY="-100000">
        <dgm:presLayoutVars>
          <dgm:chMax val="0"/>
          <dgm:bulletEnabled val="1"/>
        </dgm:presLayoutVars>
      </dgm:prSet>
      <dgm:spPr/>
    </dgm:pt>
    <dgm:pt modelId="{FE47DAA3-B8C2-46FC-B117-9FB156AF46AC}" type="pres">
      <dgm:prSet presAssocID="{B630123D-90FE-42FA-9084-01851F1466D3}" presName="spacer" presStyleCnt="0"/>
      <dgm:spPr/>
    </dgm:pt>
    <dgm:pt modelId="{4CC3C7A2-14CD-4D7E-9056-BF658094785A}" type="pres">
      <dgm:prSet presAssocID="{BB9C279C-6302-49F7-A190-FFE3E469620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B927138-BD0F-4CB5-B3BA-D38D8A88A82F}" type="pres">
      <dgm:prSet presAssocID="{123F2A20-391F-4E2D-BD57-5CAAD2390951}" presName="spacer" presStyleCnt="0"/>
      <dgm:spPr/>
    </dgm:pt>
    <dgm:pt modelId="{26B8E561-E29B-40ED-A65C-412C9129A961}" type="pres">
      <dgm:prSet presAssocID="{5B3132C2-CAE8-4EC4-B851-F24D7C68B6C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3A6CD74-8D8C-449D-8E52-673DFEA35906}" type="pres">
      <dgm:prSet presAssocID="{A5D46662-C18D-4432-936E-B9FC46CAA10F}" presName="spacer" presStyleCnt="0"/>
      <dgm:spPr/>
    </dgm:pt>
    <dgm:pt modelId="{4D266CDF-4FDF-4E16-8EBB-395CC2FF7D4A}" type="pres">
      <dgm:prSet presAssocID="{62CF33DD-197A-4BBE-BB0E-6E1265E6D3E4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12FAB53-EF4A-4ABE-9CEA-59059D1F2FC4}" type="pres">
      <dgm:prSet presAssocID="{BB5A95A3-4D2F-4479-8092-B2CF74B2750E}" presName="spacer" presStyleCnt="0"/>
      <dgm:spPr/>
    </dgm:pt>
    <dgm:pt modelId="{5447747D-7467-448F-A4FA-E056AEDE05EF}" type="pres">
      <dgm:prSet presAssocID="{65578A9E-32A4-4EE5-9FF3-DF95DC112E2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E435546-6B41-4BC4-AE75-F91844EC78D0}" type="pres">
      <dgm:prSet presAssocID="{26DA9BD4-CE18-4D51-9767-D697617A8F7D}" presName="spacer" presStyleCnt="0"/>
      <dgm:spPr/>
    </dgm:pt>
    <dgm:pt modelId="{FF70B806-D1C1-4CB1-BFAA-C3A4E6E94F6E}" type="pres">
      <dgm:prSet presAssocID="{FBF4FA08-72DE-4507-BBBF-C4E7DEA5E9E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DDB86DC-412D-4B89-9EF4-DB9F32127822}" type="pres">
      <dgm:prSet presAssocID="{B744CD10-26D3-470E-86D5-59F6E8424FA7}" presName="spacer" presStyleCnt="0"/>
      <dgm:spPr/>
    </dgm:pt>
    <dgm:pt modelId="{6314B2D9-CFAB-4909-B319-F3E407F2C68E}" type="pres">
      <dgm:prSet presAssocID="{C2E8A5E9-C584-4F06-A714-AAF6CF53156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4261B07-EF53-4B48-90F6-EA26AE3C7597}" type="pres">
      <dgm:prSet presAssocID="{F566557B-F12B-4EA6-93ED-E5BF894D2E56}" presName="spacer" presStyleCnt="0"/>
      <dgm:spPr/>
    </dgm:pt>
    <dgm:pt modelId="{01870545-E8DF-42B6-B422-3EDEEC39F5BB}" type="pres">
      <dgm:prSet presAssocID="{07B574A6-2357-4DE7-832F-2AEB61993C82}" presName="parentText" presStyleLbl="node1" presStyleIdx="7" presStyleCnt="8" custScaleY="131595">
        <dgm:presLayoutVars>
          <dgm:chMax val="0"/>
          <dgm:bulletEnabled val="1"/>
        </dgm:presLayoutVars>
      </dgm:prSet>
      <dgm:spPr/>
    </dgm:pt>
  </dgm:ptLst>
  <dgm:cxnLst>
    <dgm:cxn modelId="{2C6F2135-B2A4-4DEF-8D6D-2C025561D943}" type="presOf" srcId="{FBF4FA08-72DE-4507-BBBF-C4E7DEA5E9E4}" destId="{FF70B806-D1C1-4CB1-BFAA-C3A4E6E94F6E}" srcOrd="0" destOrd="0" presId="urn:microsoft.com/office/officeart/2005/8/layout/vList2"/>
    <dgm:cxn modelId="{7ADA6F46-4E9C-4792-B6C9-0630F94E2F8B}" type="presOf" srcId="{A723EF5A-9537-4E7F-A55F-0526CBF4F929}" destId="{818B241F-6458-4C4A-9960-8B1FEA4D27A4}" srcOrd="0" destOrd="0" presId="urn:microsoft.com/office/officeart/2005/8/layout/vList2"/>
    <dgm:cxn modelId="{53049A4B-8F88-44C1-B23A-48C9EE09DFC2}" type="presOf" srcId="{BB9C279C-6302-49F7-A190-FFE3E4696202}" destId="{4CC3C7A2-14CD-4D7E-9056-BF658094785A}" srcOrd="0" destOrd="0" presId="urn:microsoft.com/office/officeart/2005/8/layout/vList2"/>
    <dgm:cxn modelId="{78D3F557-1141-4556-83AC-4FC5A81AE58F}" type="presOf" srcId="{6AEDE029-EC76-4422-BFCB-6E5DE00C8B13}" destId="{852C0170-738B-4F03-AC55-C5E4A12C5F77}" srcOrd="0" destOrd="0" presId="urn:microsoft.com/office/officeart/2005/8/layout/vList2"/>
    <dgm:cxn modelId="{E2860574-58CC-41A5-9E55-514E5BB0E522}" srcId="{A723EF5A-9537-4E7F-A55F-0526CBF4F929}" destId="{C2E8A5E9-C584-4F06-A714-AAF6CF53156E}" srcOrd="6" destOrd="0" parTransId="{56137416-A20F-43DE-A498-323EBCE01EA9}" sibTransId="{F566557B-F12B-4EA6-93ED-E5BF894D2E56}"/>
    <dgm:cxn modelId="{790D4476-B7C5-4C94-9DCC-DAD07D8F615B}" type="presOf" srcId="{07B574A6-2357-4DE7-832F-2AEB61993C82}" destId="{01870545-E8DF-42B6-B422-3EDEEC39F5BB}" srcOrd="0" destOrd="0" presId="urn:microsoft.com/office/officeart/2005/8/layout/vList2"/>
    <dgm:cxn modelId="{9FCEB98F-E1DB-4961-BB57-47B6F060E172}" srcId="{A723EF5A-9537-4E7F-A55F-0526CBF4F929}" destId="{07B574A6-2357-4DE7-832F-2AEB61993C82}" srcOrd="7" destOrd="0" parTransId="{3968D6C2-C6B4-4CBC-8D58-9E938ADBFA45}" sibTransId="{B320F6F4-2F09-4ACF-ACB6-2B7C5B837517}"/>
    <dgm:cxn modelId="{06CD5192-22BD-4FB4-ABF7-62387EAD4C27}" srcId="{A723EF5A-9537-4E7F-A55F-0526CBF4F929}" destId="{BB9C279C-6302-49F7-A190-FFE3E4696202}" srcOrd="1" destOrd="0" parTransId="{67BF2D1F-BC15-4380-B404-A5E7A7DBC427}" sibTransId="{123F2A20-391F-4E2D-BD57-5CAAD2390951}"/>
    <dgm:cxn modelId="{38936B92-BE58-4C03-8A77-9EECAB843AA9}" type="presOf" srcId="{62CF33DD-197A-4BBE-BB0E-6E1265E6D3E4}" destId="{4D266CDF-4FDF-4E16-8EBB-395CC2FF7D4A}" srcOrd="0" destOrd="0" presId="urn:microsoft.com/office/officeart/2005/8/layout/vList2"/>
    <dgm:cxn modelId="{500769A4-440D-403C-AD61-689287424C7D}" srcId="{A723EF5A-9537-4E7F-A55F-0526CBF4F929}" destId="{FBF4FA08-72DE-4507-BBBF-C4E7DEA5E9E4}" srcOrd="5" destOrd="0" parTransId="{CA1A8A89-65B4-4263-A709-FE649DD109CA}" sibTransId="{B744CD10-26D3-470E-86D5-59F6E8424FA7}"/>
    <dgm:cxn modelId="{AE920AC0-6040-4C67-ABEF-4D77E9E9C693}" type="presOf" srcId="{C2E8A5E9-C584-4F06-A714-AAF6CF53156E}" destId="{6314B2D9-CFAB-4909-B319-F3E407F2C68E}" srcOrd="0" destOrd="0" presId="urn:microsoft.com/office/officeart/2005/8/layout/vList2"/>
    <dgm:cxn modelId="{6D0599C5-FC09-4669-924A-145FB250E0D8}" srcId="{A723EF5A-9537-4E7F-A55F-0526CBF4F929}" destId="{62CF33DD-197A-4BBE-BB0E-6E1265E6D3E4}" srcOrd="3" destOrd="0" parTransId="{63F650AE-8F7F-4F5A-BC76-833FECF4FB4D}" sibTransId="{BB5A95A3-4D2F-4479-8092-B2CF74B2750E}"/>
    <dgm:cxn modelId="{3E5239CB-C880-48B3-AC34-A6990F946E8C}" srcId="{A723EF5A-9537-4E7F-A55F-0526CBF4F929}" destId="{6AEDE029-EC76-4422-BFCB-6E5DE00C8B13}" srcOrd="0" destOrd="0" parTransId="{9176FD8B-07DC-4EAE-95B8-D9D922CE0CE3}" sibTransId="{B630123D-90FE-42FA-9084-01851F1466D3}"/>
    <dgm:cxn modelId="{B07809D0-1C3F-43B8-9CB7-DC7B9D695318}" type="presOf" srcId="{65578A9E-32A4-4EE5-9FF3-DF95DC112E2F}" destId="{5447747D-7467-448F-A4FA-E056AEDE05EF}" srcOrd="0" destOrd="0" presId="urn:microsoft.com/office/officeart/2005/8/layout/vList2"/>
    <dgm:cxn modelId="{1CC549E5-30C8-4851-B9FB-2EEF3E1951F5}" srcId="{A723EF5A-9537-4E7F-A55F-0526CBF4F929}" destId="{5B3132C2-CAE8-4EC4-B851-F24D7C68B6C2}" srcOrd="2" destOrd="0" parTransId="{D28D9FB2-1950-41A1-854F-17B1EAE0F50E}" sibTransId="{A5D46662-C18D-4432-936E-B9FC46CAA10F}"/>
    <dgm:cxn modelId="{3A6DC1E7-62ED-4989-A6AF-9498FB95A6AC}" type="presOf" srcId="{5B3132C2-CAE8-4EC4-B851-F24D7C68B6C2}" destId="{26B8E561-E29B-40ED-A65C-412C9129A961}" srcOrd="0" destOrd="0" presId="urn:microsoft.com/office/officeart/2005/8/layout/vList2"/>
    <dgm:cxn modelId="{2A7323FD-2A53-42F9-924A-079A299888B1}" srcId="{A723EF5A-9537-4E7F-A55F-0526CBF4F929}" destId="{65578A9E-32A4-4EE5-9FF3-DF95DC112E2F}" srcOrd="4" destOrd="0" parTransId="{227B57D2-2CD5-4DBC-B48A-9CFDF23B9712}" sibTransId="{26DA9BD4-CE18-4D51-9767-D697617A8F7D}"/>
    <dgm:cxn modelId="{E9AE3D4B-DA38-4DA6-9F3E-8236BBA7800B}" type="presParOf" srcId="{818B241F-6458-4C4A-9960-8B1FEA4D27A4}" destId="{852C0170-738B-4F03-AC55-C5E4A12C5F77}" srcOrd="0" destOrd="0" presId="urn:microsoft.com/office/officeart/2005/8/layout/vList2"/>
    <dgm:cxn modelId="{6F201096-59DC-4F03-B447-5AA8479DB81A}" type="presParOf" srcId="{818B241F-6458-4C4A-9960-8B1FEA4D27A4}" destId="{FE47DAA3-B8C2-46FC-B117-9FB156AF46AC}" srcOrd="1" destOrd="0" presId="urn:microsoft.com/office/officeart/2005/8/layout/vList2"/>
    <dgm:cxn modelId="{EE0BA992-ABBC-4E32-8DAF-80BD53687C43}" type="presParOf" srcId="{818B241F-6458-4C4A-9960-8B1FEA4D27A4}" destId="{4CC3C7A2-14CD-4D7E-9056-BF658094785A}" srcOrd="2" destOrd="0" presId="urn:microsoft.com/office/officeart/2005/8/layout/vList2"/>
    <dgm:cxn modelId="{59E29F80-8DC1-4022-96A2-69CDFC879EB7}" type="presParOf" srcId="{818B241F-6458-4C4A-9960-8B1FEA4D27A4}" destId="{3B927138-BD0F-4CB5-B3BA-D38D8A88A82F}" srcOrd="3" destOrd="0" presId="urn:microsoft.com/office/officeart/2005/8/layout/vList2"/>
    <dgm:cxn modelId="{FA6053F5-2238-4945-9B21-964F6727D3A6}" type="presParOf" srcId="{818B241F-6458-4C4A-9960-8B1FEA4D27A4}" destId="{26B8E561-E29B-40ED-A65C-412C9129A961}" srcOrd="4" destOrd="0" presId="urn:microsoft.com/office/officeart/2005/8/layout/vList2"/>
    <dgm:cxn modelId="{B11ED7DD-1D25-4AC7-835C-D01246AACF6D}" type="presParOf" srcId="{818B241F-6458-4C4A-9960-8B1FEA4D27A4}" destId="{33A6CD74-8D8C-449D-8E52-673DFEA35906}" srcOrd="5" destOrd="0" presId="urn:microsoft.com/office/officeart/2005/8/layout/vList2"/>
    <dgm:cxn modelId="{201FF10F-E12A-435E-B126-DEF97F3F1F05}" type="presParOf" srcId="{818B241F-6458-4C4A-9960-8B1FEA4D27A4}" destId="{4D266CDF-4FDF-4E16-8EBB-395CC2FF7D4A}" srcOrd="6" destOrd="0" presId="urn:microsoft.com/office/officeart/2005/8/layout/vList2"/>
    <dgm:cxn modelId="{8E470A4B-15C6-49F5-856F-529FA33C2FC9}" type="presParOf" srcId="{818B241F-6458-4C4A-9960-8B1FEA4D27A4}" destId="{F12FAB53-EF4A-4ABE-9CEA-59059D1F2FC4}" srcOrd="7" destOrd="0" presId="urn:microsoft.com/office/officeart/2005/8/layout/vList2"/>
    <dgm:cxn modelId="{134F62B8-818D-4CB9-8587-15A6E49F5FE4}" type="presParOf" srcId="{818B241F-6458-4C4A-9960-8B1FEA4D27A4}" destId="{5447747D-7467-448F-A4FA-E056AEDE05EF}" srcOrd="8" destOrd="0" presId="urn:microsoft.com/office/officeart/2005/8/layout/vList2"/>
    <dgm:cxn modelId="{690B413F-E71D-4257-AB43-5F930EA053F4}" type="presParOf" srcId="{818B241F-6458-4C4A-9960-8B1FEA4D27A4}" destId="{6E435546-6B41-4BC4-AE75-F91844EC78D0}" srcOrd="9" destOrd="0" presId="urn:microsoft.com/office/officeart/2005/8/layout/vList2"/>
    <dgm:cxn modelId="{A39A045F-5B3C-43EA-90E6-3F7E75F34449}" type="presParOf" srcId="{818B241F-6458-4C4A-9960-8B1FEA4D27A4}" destId="{FF70B806-D1C1-4CB1-BFAA-C3A4E6E94F6E}" srcOrd="10" destOrd="0" presId="urn:microsoft.com/office/officeart/2005/8/layout/vList2"/>
    <dgm:cxn modelId="{0CB3C237-1942-4250-8122-16CCF66CEE66}" type="presParOf" srcId="{818B241F-6458-4C4A-9960-8B1FEA4D27A4}" destId="{5DDB86DC-412D-4B89-9EF4-DB9F32127822}" srcOrd="11" destOrd="0" presId="urn:microsoft.com/office/officeart/2005/8/layout/vList2"/>
    <dgm:cxn modelId="{C7670503-4C11-4818-A491-FF519DB91E0E}" type="presParOf" srcId="{818B241F-6458-4C4A-9960-8B1FEA4D27A4}" destId="{6314B2D9-CFAB-4909-B319-F3E407F2C68E}" srcOrd="12" destOrd="0" presId="urn:microsoft.com/office/officeart/2005/8/layout/vList2"/>
    <dgm:cxn modelId="{1E38555F-D5EF-4F28-9CFD-F5A5A83F1A76}" type="presParOf" srcId="{818B241F-6458-4C4A-9960-8B1FEA4D27A4}" destId="{84261B07-EF53-4B48-90F6-EA26AE3C7597}" srcOrd="13" destOrd="0" presId="urn:microsoft.com/office/officeart/2005/8/layout/vList2"/>
    <dgm:cxn modelId="{5275728E-E1C0-441D-B854-F3E1551FD29C}" type="presParOf" srcId="{818B241F-6458-4C4A-9960-8B1FEA4D27A4}" destId="{01870545-E8DF-42B6-B422-3EDEEC39F5B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23EF5A-9537-4E7F-A55F-0526CBF4F92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4C05C1D-5E3A-46C9-8FB7-755D4EA6117A}">
      <dgm:prSet/>
      <dgm:spPr/>
      <dgm:t>
        <a:bodyPr/>
        <a:lstStyle/>
        <a:p>
          <a:r>
            <a:rPr lang="ru-RU" altLang="ru-RU" noProof="0" dirty="0"/>
            <a:t>В январе 2018 года создана и передана китайской стороне (Институт высоких технологий Академии наук провинции Хейлунцзян) экспериментальная установка для отработки технологии изготовления альтернативного топлива из различных видов отходов.</a:t>
          </a:r>
          <a:endParaRPr lang="ru-RU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46F1F6-BEDA-4866-9A71-AA28837B7F9A}" type="parTrans" cxnId="{C5FE7C1E-BAC5-40BF-AE0D-CAA418730F66}">
      <dgm:prSet/>
      <dgm:spPr/>
      <dgm:t>
        <a:bodyPr/>
        <a:lstStyle/>
        <a:p>
          <a:endParaRPr lang="uk-UA"/>
        </a:p>
      </dgm:t>
    </dgm:pt>
    <dgm:pt modelId="{CB92CB81-3C5A-4A35-A3F6-B744D79C7446}" type="sibTrans" cxnId="{C5FE7C1E-BAC5-40BF-AE0D-CAA418730F66}">
      <dgm:prSet/>
      <dgm:spPr/>
      <dgm:t>
        <a:bodyPr/>
        <a:lstStyle/>
        <a:p>
          <a:endParaRPr lang="uk-UA"/>
        </a:p>
      </dgm:t>
    </dgm:pt>
    <dgm:pt modelId="{9F388481-9888-4ABA-B877-BF301129FDE2}">
      <dgm:prSet/>
      <dgm:spPr/>
      <dgm:t>
        <a:bodyPr/>
        <a:lstStyle/>
        <a:p>
          <a:r>
            <a:rPr lang="ru-RU" altLang="ru-RU" noProof="0" dirty="0"/>
            <a:t>В январе 2019 года создана и передана китайской стороне (</a:t>
          </a:r>
          <a:r>
            <a:rPr lang="en-US" altLang="ru-RU" noProof="0" dirty="0"/>
            <a:t>Harbin Engineering University</a:t>
          </a:r>
          <a:r>
            <a:rPr lang="ru-RU" altLang="ru-RU" noProof="0" dirty="0"/>
            <a:t>) научно-техническая продукция в виде отчёта и монографии "Оптимизация и математическое моделирование сетей связи".</a:t>
          </a:r>
          <a:endParaRPr lang="ru-RU" noProof="0" dirty="0"/>
        </a:p>
      </dgm:t>
    </dgm:pt>
    <dgm:pt modelId="{446684E2-3B9C-49B9-BDDC-90F15EAC8D1F}" type="parTrans" cxnId="{8174CC49-F773-442E-88B3-27E9C2705E56}">
      <dgm:prSet/>
      <dgm:spPr/>
      <dgm:t>
        <a:bodyPr/>
        <a:lstStyle/>
        <a:p>
          <a:endParaRPr lang="ru-RU"/>
        </a:p>
      </dgm:t>
    </dgm:pt>
    <dgm:pt modelId="{92E84263-743F-4EBF-8639-9477F99A4D90}" type="sibTrans" cxnId="{8174CC49-F773-442E-88B3-27E9C2705E56}">
      <dgm:prSet/>
      <dgm:spPr/>
      <dgm:t>
        <a:bodyPr/>
        <a:lstStyle/>
        <a:p>
          <a:endParaRPr lang="ru-RU"/>
        </a:p>
      </dgm:t>
    </dgm:pt>
    <dgm:pt modelId="{818B241F-6458-4C4A-9960-8B1FEA4D27A4}" type="pres">
      <dgm:prSet presAssocID="{A723EF5A-9537-4E7F-A55F-0526CBF4F929}" presName="linear" presStyleCnt="0">
        <dgm:presLayoutVars>
          <dgm:animLvl val="lvl"/>
          <dgm:resizeHandles val="exact"/>
        </dgm:presLayoutVars>
      </dgm:prSet>
      <dgm:spPr/>
    </dgm:pt>
    <dgm:pt modelId="{808F31F9-0B67-489E-A6B5-B2FC5F79C959}" type="pres">
      <dgm:prSet presAssocID="{04C05C1D-5E3A-46C9-8FB7-755D4EA611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CAC8CF-FC75-4718-ACAB-F9D046DA6459}" type="pres">
      <dgm:prSet presAssocID="{CB92CB81-3C5A-4A35-A3F6-B744D79C7446}" presName="spacer" presStyleCnt="0"/>
      <dgm:spPr/>
    </dgm:pt>
    <dgm:pt modelId="{B21EA188-5E8B-42BA-AA95-4E153C4B1DEF}" type="pres">
      <dgm:prSet presAssocID="{9F388481-9888-4ABA-B877-BF301129FDE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5FE7C1E-BAC5-40BF-AE0D-CAA418730F66}" srcId="{A723EF5A-9537-4E7F-A55F-0526CBF4F929}" destId="{04C05C1D-5E3A-46C9-8FB7-755D4EA6117A}" srcOrd="0" destOrd="0" parTransId="{5046F1F6-BEDA-4866-9A71-AA28837B7F9A}" sibTransId="{CB92CB81-3C5A-4A35-A3F6-B744D79C7446}"/>
    <dgm:cxn modelId="{F443F334-B093-4660-BF3C-659C9DC2C28A}" type="presOf" srcId="{9F388481-9888-4ABA-B877-BF301129FDE2}" destId="{B21EA188-5E8B-42BA-AA95-4E153C4B1DEF}" srcOrd="0" destOrd="0" presId="urn:microsoft.com/office/officeart/2005/8/layout/vList2"/>
    <dgm:cxn modelId="{8174CC49-F773-442E-88B3-27E9C2705E56}" srcId="{A723EF5A-9537-4E7F-A55F-0526CBF4F929}" destId="{9F388481-9888-4ABA-B877-BF301129FDE2}" srcOrd="1" destOrd="0" parTransId="{446684E2-3B9C-49B9-BDDC-90F15EAC8D1F}" sibTransId="{92E84263-743F-4EBF-8639-9477F99A4D90}"/>
    <dgm:cxn modelId="{E297A18C-5BC0-48C6-A334-C2786B269486}" type="presOf" srcId="{A723EF5A-9537-4E7F-A55F-0526CBF4F929}" destId="{818B241F-6458-4C4A-9960-8B1FEA4D27A4}" srcOrd="0" destOrd="0" presId="urn:microsoft.com/office/officeart/2005/8/layout/vList2"/>
    <dgm:cxn modelId="{A306DBB6-3CAD-4E99-A7B6-449DC4908382}" type="presOf" srcId="{04C05C1D-5E3A-46C9-8FB7-755D4EA6117A}" destId="{808F31F9-0B67-489E-A6B5-B2FC5F79C959}" srcOrd="0" destOrd="0" presId="urn:microsoft.com/office/officeart/2005/8/layout/vList2"/>
    <dgm:cxn modelId="{7EFA7C55-A859-4EB7-BB94-DE7542BA055D}" type="presParOf" srcId="{818B241F-6458-4C4A-9960-8B1FEA4D27A4}" destId="{808F31F9-0B67-489E-A6B5-B2FC5F79C959}" srcOrd="0" destOrd="0" presId="urn:microsoft.com/office/officeart/2005/8/layout/vList2"/>
    <dgm:cxn modelId="{B8A00BE1-A78C-4D3D-B5B1-A5D5D6C5426D}" type="presParOf" srcId="{818B241F-6458-4C4A-9960-8B1FEA4D27A4}" destId="{23CAC8CF-FC75-4718-ACAB-F9D046DA6459}" srcOrd="1" destOrd="0" presId="urn:microsoft.com/office/officeart/2005/8/layout/vList2"/>
    <dgm:cxn modelId="{1EF72DC8-108E-48C3-BDB7-DA55D172C9AA}" type="presParOf" srcId="{818B241F-6458-4C4A-9960-8B1FEA4D27A4}" destId="{B21EA188-5E8B-42BA-AA95-4E153C4B1D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23EF5A-9537-4E7F-A55F-0526CBF4F929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D6AA2940-9C8D-4D55-8DF6-C4345EE525AF}">
      <dgm:prSet/>
      <dgm:spPr/>
      <dgm:t>
        <a:bodyPr/>
        <a:lstStyle/>
        <a:p>
          <a:r>
            <a:rPr lang="ru-RU" altLang="ru-RU" b="1" dirty="0"/>
            <a:t>С </a:t>
          </a:r>
          <a:r>
            <a:rPr lang="ru-RU" altLang="ru-RU" b="1" dirty="0" err="1"/>
            <a:t>Харбинским</a:t>
          </a:r>
          <a:r>
            <a:rPr lang="ru-RU" altLang="ru-RU" b="1" dirty="0"/>
            <a:t> инженерным университетом</a:t>
          </a:r>
          <a:r>
            <a:rPr lang="en-US" altLang="ru-RU" b="1" dirty="0"/>
            <a:t>:</a:t>
          </a:r>
          <a:r>
            <a:rPr lang="ru-RU" altLang="ru-RU" b="1" dirty="0"/>
            <a:t> </a:t>
          </a:r>
        </a:p>
        <a:p>
          <a:r>
            <a:rPr lang="ru-RU" altLang="ru-RU" b="0" dirty="0"/>
            <a:t>по совместной разработке </a:t>
          </a:r>
          <a:r>
            <a:rPr lang="ru-RU" altLang="ru-RU" b="0" baseline="0" dirty="0"/>
            <a:t>"Технологии имитационно-математического моделирования систем комплексного распознавания электромагнитных излучений воздушных объектов"</a:t>
          </a:r>
          <a:r>
            <a:rPr lang="ru-RU" altLang="ru-RU" b="0" dirty="0"/>
            <a:t>. </a:t>
          </a:r>
          <a:endParaRPr lang="uk-UA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04166-67A6-4C75-A15D-F0F39878BEFD}" type="parTrans" cxnId="{F4F9FE73-3CD5-4064-ACFD-16C6A5345233}">
      <dgm:prSet/>
      <dgm:spPr/>
      <dgm:t>
        <a:bodyPr/>
        <a:lstStyle/>
        <a:p>
          <a:endParaRPr lang="ru-RU"/>
        </a:p>
      </dgm:t>
    </dgm:pt>
    <dgm:pt modelId="{5866A4FD-2928-4309-9EE4-599261E01659}" type="sibTrans" cxnId="{F4F9FE73-3CD5-4064-ACFD-16C6A5345233}">
      <dgm:prSet/>
      <dgm:spPr/>
      <dgm:t>
        <a:bodyPr/>
        <a:lstStyle/>
        <a:p>
          <a:endParaRPr lang="ru-RU"/>
        </a:p>
      </dgm:t>
    </dgm:pt>
    <dgm:pt modelId="{33B3F9B3-1CA3-4E3D-80CB-A3F6151F23FC}">
      <dgm:prSet/>
      <dgm:spPr/>
      <dgm:t>
        <a:bodyPr/>
        <a:lstStyle/>
        <a:p>
          <a:r>
            <a:rPr lang="ru-RU" altLang="ru-RU" b="0" noProof="0"/>
            <a:t>При посредничестве </a:t>
          </a:r>
          <a:r>
            <a:rPr lang="ru-RU" altLang="ru-RU" b="1" noProof="0"/>
            <a:t>Консалтинговой компании по менеджменту предприятий провинции Хейлунцзян (</a:t>
          </a:r>
          <a:r>
            <a:rPr lang="en-US" altLang="ru-RU" b="1" noProof="0"/>
            <a:t>Hua Yue Dong Fang</a:t>
          </a:r>
          <a:r>
            <a:rPr lang="ru-RU" altLang="ru-RU" b="1" noProof="0"/>
            <a:t>), </a:t>
          </a:r>
          <a:r>
            <a:rPr lang="ru-RU" altLang="ru-RU" b="0" noProof="0"/>
            <a:t>которая является официальным представителем Харьковской области в КНР, по подготовке специалистов (магистров, аспирантов).</a:t>
          </a:r>
          <a:endParaRPr lang="ru-RU" b="0" noProof="0" dirty="0"/>
        </a:p>
      </dgm:t>
    </dgm:pt>
    <dgm:pt modelId="{226A9A01-53B4-452B-AE50-1C6C28C0DA00}" type="parTrans" cxnId="{0C8B5BD3-7167-4DB7-9729-254BC6D6087C}">
      <dgm:prSet/>
      <dgm:spPr/>
      <dgm:t>
        <a:bodyPr/>
        <a:lstStyle/>
        <a:p>
          <a:endParaRPr lang="ru-RU"/>
        </a:p>
      </dgm:t>
    </dgm:pt>
    <dgm:pt modelId="{E70BFFF2-6521-4C55-9223-333965FA2D4B}" type="sibTrans" cxnId="{0C8B5BD3-7167-4DB7-9729-254BC6D6087C}">
      <dgm:prSet/>
      <dgm:spPr/>
      <dgm:t>
        <a:bodyPr/>
        <a:lstStyle/>
        <a:p>
          <a:endParaRPr lang="ru-RU"/>
        </a:p>
      </dgm:t>
    </dgm:pt>
    <dgm:pt modelId="{E539B4FB-06C2-4AED-B049-BDEA12344BC0}">
      <dgm:prSet/>
      <dgm:spPr/>
      <dgm:t>
        <a:bodyPr/>
        <a:lstStyle/>
        <a:p>
          <a:r>
            <a:rPr lang="ru-RU" b="0" dirty="0"/>
            <a:t>по разработке автоматизированной системы управления системой электро-химической защиты кораблей, а также по совместной подготовке кадров (магистры, докторанты).</a:t>
          </a:r>
          <a:endParaRPr lang="uk-UA" b="0" dirty="0"/>
        </a:p>
      </dgm:t>
    </dgm:pt>
    <dgm:pt modelId="{A9D98544-DFE9-4C59-AEED-7EC09EDFDC03}" type="parTrans" cxnId="{5055E387-475B-4644-88CB-72D75215B06F}">
      <dgm:prSet/>
      <dgm:spPr/>
      <dgm:t>
        <a:bodyPr/>
        <a:lstStyle/>
        <a:p>
          <a:endParaRPr lang="ru-RU"/>
        </a:p>
      </dgm:t>
    </dgm:pt>
    <dgm:pt modelId="{5275B98C-C543-403C-98F7-0E64487A7A9D}" type="sibTrans" cxnId="{5055E387-475B-4644-88CB-72D75215B06F}">
      <dgm:prSet/>
      <dgm:spPr/>
      <dgm:t>
        <a:bodyPr/>
        <a:lstStyle/>
        <a:p>
          <a:endParaRPr lang="ru-RU"/>
        </a:p>
      </dgm:t>
    </dgm:pt>
    <dgm:pt modelId="{818B241F-6458-4C4A-9960-8B1FEA4D27A4}" type="pres">
      <dgm:prSet presAssocID="{A723EF5A-9537-4E7F-A55F-0526CBF4F929}" presName="linear" presStyleCnt="0">
        <dgm:presLayoutVars>
          <dgm:animLvl val="lvl"/>
          <dgm:resizeHandles val="exact"/>
        </dgm:presLayoutVars>
      </dgm:prSet>
      <dgm:spPr/>
    </dgm:pt>
    <dgm:pt modelId="{CAF0A578-03B9-4839-A21E-7DB73CCD4080}" type="pres">
      <dgm:prSet presAssocID="{D6AA2940-9C8D-4D55-8DF6-C4345EE525AF}" presName="parentText" presStyleLbl="node1" presStyleIdx="0" presStyleCnt="3" custScaleY="35211">
        <dgm:presLayoutVars>
          <dgm:chMax val="0"/>
          <dgm:bulletEnabled val="1"/>
        </dgm:presLayoutVars>
      </dgm:prSet>
      <dgm:spPr/>
    </dgm:pt>
    <dgm:pt modelId="{8C2C97AD-9C96-44A7-A6B4-6A642D885656}" type="pres">
      <dgm:prSet presAssocID="{5866A4FD-2928-4309-9EE4-599261E01659}" presName="spacer" presStyleCnt="0"/>
      <dgm:spPr/>
    </dgm:pt>
    <dgm:pt modelId="{D3019590-AA2D-4835-A34D-57803E07800D}" type="pres">
      <dgm:prSet presAssocID="{E539B4FB-06C2-4AED-B049-BDEA12344BC0}" presName="parentText" presStyleLbl="node1" presStyleIdx="1" presStyleCnt="3" custScaleY="28273">
        <dgm:presLayoutVars>
          <dgm:chMax val="0"/>
          <dgm:bulletEnabled val="1"/>
        </dgm:presLayoutVars>
      </dgm:prSet>
      <dgm:spPr/>
    </dgm:pt>
    <dgm:pt modelId="{60C7C2B1-5715-45E1-9F14-CD9E908975CF}" type="pres">
      <dgm:prSet presAssocID="{5275B98C-C543-403C-98F7-0E64487A7A9D}" presName="spacer" presStyleCnt="0"/>
      <dgm:spPr/>
    </dgm:pt>
    <dgm:pt modelId="{FE87EEC4-D189-42B5-AB86-77A3CEA6206F}" type="pres">
      <dgm:prSet presAssocID="{33B3F9B3-1CA3-4E3D-80CB-A3F6151F23FC}" presName="parentText" presStyleLbl="node1" presStyleIdx="2" presStyleCnt="3" custScaleY="40229" custLinFactNeighborX="142" custLinFactNeighborY="50226">
        <dgm:presLayoutVars>
          <dgm:chMax val="0"/>
          <dgm:bulletEnabled val="1"/>
        </dgm:presLayoutVars>
      </dgm:prSet>
      <dgm:spPr/>
    </dgm:pt>
  </dgm:ptLst>
  <dgm:cxnLst>
    <dgm:cxn modelId="{73B97D62-60E0-41F6-8BB6-F5801492313C}" type="presOf" srcId="{A723EF5A-9537-4E7F-A55F-0526CBF4F929}" destId="{818B241F-6458-4C4A-9960-8B1FEA4D27A4}" srcOrd="0" destOrd="0" presId="urn:microsoft.com/office/officeart/2005/8/layout/vList2"/>
    <dgm:cxn modelId="{F4F9FE73-3CD5-4064-ACFD-16C6A5345233}" srcId="{A723EF5A-9537-4E7F-A55F-0526CBF4F929}" destId="{D6AA2940-9C8D-4D55-8DF6-C4345EE525AF}" srcOrd="0" destOrd="0" parTransId="{A0304166-67A6-4C75-A15D-F0F39878BEFD}" sibTransId="{5866A4FD-2928-4309-9EE4-599261E01659}"/>
    <dgm:cxn modelId="{5055E387-475B-4644-88CB-72D75215B06F}" srcId="{A723EF5A-9537-4E7F-A55F-0526CBF4F929}" destId="{E539B4FB-06C2-4AED-B049-BDEA12344BC0}" srcOrd="1" destOrd="0" parTransId="{A9D98544-DFE9-4C59-AEED-7EC09EDFDC03}" sibTransId="{5275B98C-C543-403C-98F7-0E64487A7A9D}"/>
    <dgm:cxn modelId="{022EABB1-F450-4485-83AE-FAB0B6F92A4C}" type="presOf" srcId="{D6AA2940-9C8D-4D55-8DF6-C4345EE525AF}" destId="{CAF0A578-03B9-4839-A21E-7DB73CCD4080}" srcOrd="0" destOrd="0" presId="urn:microsoft.com/office/officeart/2005/8/layout/vList2"/>
    <dgm:cxn modelId="{CACF2DCB-8F1C-45C1-8FE5-4A471A4AC417}" type="presOf" srcId="{E539B4FB-06C2-4AED-B049-BDEA12344BC0}" destId="{D3019590-AA2D-4835-A34D-57803E07800D}" srcOrd="0" destOrd="0" presId="urn:microsoft.com/office/officeart/2005/8/layout/vList2"/>
    <dgm:cxn modelId="{0C8B5BD3-7167-4DB7-9729-254BC6D6087C}" srcId="{A723EF5A-9537-4E7F-A55F-0526CBF4F929}" destId="{33B3F9B3-1CA3-4E3D-80CB-A3F6151F23FC}" srcOrd="2" destOrd="0" parTransId="{226A9A01-53B4-452B-AE50-1C6C28C0DA00}" sibTransId="{E70BFFF2-6521-4C55-9223-333965FA2D4B}"/>
    <dgm:cxn modelId="{4B4771F6-5A60-4D5D-BAFF-20C16C9CD160}" type="presOf" srcId="{33B3F9B3-1CA3-4E3D-80CB-A3F6151F23FC}" destId="{FE87EEC4-D189-42B5-AB86-77A3CEA6206F}" srcOrd="0" destOrd="0" presId="urn:microsoft.com/office/officeart/2005/8/layout/vList2"/>
    <dgm:cxn modelId="{9CB8AE7A-BD5C-40F9-BAB6-7E6AB1307DE4}" type="presParOf" srcId="{818B241F-6458-4C4A-9960-8B1FEA4D27A4}" destId="{CAF0A578-03B9-4839-A21E-7DB73CCD4080}" srcOrd="0" destOrd="0" presId="urn:microsoft.com/office/officeart/2005/8/layout/vList2"/>
    <dgm:cxn modelId="{7153BF12-90BA-4A61-9080-FBF49D7BC426}" type="presParOf" srcId="{818B241F-6458-4C4A-9960-8B1FEA4D27A4}" destId="{8C2C97AD-9C96-44A7-A6B4-6A642D885656}" srcOrd="1" destOrd="0" presId="urn:microsoft.com/office/officeart/2005/8/layout/vList2"/>
    <dgm:cxn modelId="{46D964B6-07FC-499E-AC7D-49390BDF4D79}" type="presParOf" srcId="{818B241F-6458-4C4A-9960-8B1FEA4D27A4}" destId="{D3019590-AA2D-4835-A34D-57803E07800D}" srcOrd="2" destOrd="0" presId="urn:microsoft.com/office/officeart/2005/8/layout/vList2"/>
    <dgm:cxn modelId="{01EE3F13-453F-4D83-8142-6AC371CED4ED}" type="presParOf" srcId="{818B241F-6458-4C4A-9960-8B1FEA4D27A4}" destId="{60C7C2B1-5715-45E1-9F14-CD9E908975CF}" srcOrd="3" destOrd="0" presId="urn:microsoft.com/office/officeart/2005/8/layout/vList2"/>
    <dgm:cxn modelId="{1544DDB4-1321-44A4-8A3B-A0D6E8EF44A7}" type="presParOf" srcId="{818B241F-6458-4C4A-9960-8B1FEA4D27A4}" destId="{FE87EEC4-D189-42B5-AB86-77A3CEA620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D609A4-2CA3-4516-94CB-C18E7D0FF9CE}" type="doc">
      <dgm:prSet loTypeId="urn:microsoft.com/office/officeart/2005/8/layout/pList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60318381-AE90-47A6-9694-88ABC4A7AB5E}">
      <dgm:prSet/>
      <dgm:spPr/>
      <dgm:t>
        <a:bodyPr/>
        <a:lstStyle/>
        <a:p>
          <a:r>
            <a:rPr lang="ru-RU" b="1" dirty="0"/>
            <a:t>пр. Науки, 14, Харьков, 61166, Украина</a:t>
          </a:r>
          <a:endParaRPr lang="uk-UA" dirty="0"/>
        </a:p>
      </dgm:t>
    </dgm:pt>
    <dgm:pt modelId="{AE04C603-0D13-4497-8089-774F1015EBCE}" type="parTrans" cxnId="{A3FA84CE-EC24-4572-BE66-1239506BAB90}">
      <dgm:prSet/>
      <dgm:spPr/>
      <dgm:t>
        <a:bodyPr/>
        <a:lstStyle/>
        <a:p>
          <a:endParaRPr lang="uk-UA"/>
        </a:p>
      </dgm:t>
    </dgm:pt>
    <dgm:pt modelId="{AC870212-C49A-4FC0-93CA-6A892C69D517}" type="sibTrans" cxnId="{A3FA84CE-EC24-4572-BE66-1239506BAB90}">
      <dgm:prSet/>
      <dgm:spPr/>
      <dgm:t>
        <a:bodyPr/>
        <a:lstStyle/>
        <a:p>
          <a:endParaRPr lang="uk-UA"/>
        </a:p>
      </dgm:t>
    </dgm:pt>
    <dgm:pt modelId="{9C5300AB-B94E-41E0-926E-C3876F870774}">
      <dgm:prSet/>
      <dgm:spPr/>
      <dgm:t>
        <a:bodyPr/>
        <a:lstStyle/>
        <a:p>
          <a:r>
            <a:rPr lang="en-GB" b="1" dirty="0"/>
            <a:t>http://</a:t>
          </a:r>
          <a:r>
            <a:rPr lang="en-GB" b="1" dirty="0" err="1"/>
            <a:t>nure.ua</a:t>
          </a:r>
          <a:r>
            <a:rPr lang="en-GB" b="1" dirty="0"/>
            <a:t> </a:t>
          </a:r>
          <a:r>
            <a:rPr lang="en-GB" b="1" dirty="0" err="1"/>
            <a:t>info@nure.ua</a:t>
          </a:r>
          <a:endParaRPr lang="uk-UA" dirty="0"/>
        </a:p>
      </dgm:t>
    </dgm:pt>
    <dgm:pt modelId="{B071112D-9E53-4EEC-9158-DAA75BF2DD66}" type="parTrans" cxnId="{B01E8136-FAA8-4E27-83DF-14D885C3583A}">
      <dgm:prSet/>
      <dgm:spPr/>
      <dgm:t>
        <a:bodyPr/>
        <a:lstStyle/>
        <a:p>
          <a:endParaRPr lang="uk-UA"/>
        </a:p>
      </dgm:t>
    </dgm:pt>
    <dgm:pt modelId="{9FCF5E02-3426-4922-92FD-FA9B30571324}" type="sibTrans" cxnId="{B01E8136-FAA8-4E27-83DF-14D885C3583A}">
      <dgm:prSet/>
      <dgm:spPr/>
      <dgm:t>
        <a:bodyPr/>
        <a:lstStyle/>
        <a:p>
          <a:endParaRPr lang="uk-UA"/>
        </a:p>
      </dgm:t>
    </dgm:pt>
    <dgm:pt modelId="{36DBFF52-A678-41F6-B21A-C637C3FAD4B3}" type="pres">
      <dgm:prSet presAssocID="{73D609A4-2CA3-4516-94CB-C18E7D0FF9CE}" presName="Name0" presStyleCnt="0">
        <dgm:presLayoutVars>
          <dgm:dir/>
          <dgm:resizeHandles val="exact"/>
        </dgm:presLayoutVars>
      </dgm:prSet>
      <dgm:spPr/>
    </dgm:pt>
    <dgm:pt modelId="{06BC31F3-DD2D-4B57-90BB-B7ED41EE4039}" type="pres">
      <dgm:prSet presAssocID="{60318381-AE90-47A6-9694-88ABC4A7AB5E}" presName="compNode" presStyleCnt="0"/>
      <dgm:spPr/>
    </dgm:pt>
    <dgm:pt modelId="{709E4400-71F1-4EAF-9880-8DD11D5D8D4B}" type="pres">
      <dgm:prSet presAssocID="{60318381-AE90-47A6-9694-88ABC4A7AB5E}" presName="pict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62D26E22-20CE-4AAD-852D-6D1395DB950E}" type="pres">
      <dgm:prSet presAssocID="{60318381-AE90-47A6-9694-88ABC4A7AB5E}" presName="textRect" presStyleLbl="revTx" presStyleIdx="0" presStyleCnt="2">
        <dgm:presLayoutVars>
          <dgm:bulletEnabled val="1"/>
        </dgm:presLayoutVars>
      </dgm:prSet>
      <dgm:spPr/>
    </dgm:pt>
    <dgm:pt modelId="{EF351A10-0D7F-47B0-9CC6-9CCD9424B431}" type="pres">
      <dgm:prSet presAssocID="{AC870212-C49A-4FC0-93CA-6A892C69D517}" presName="sibTrans" presStyleLbl="sibTrans2D1" presStyleIdx="0" presStyleCnt="0"/>
      <dgm:spPr/>
    </dgm:pt>
    <dgm:pt modelId="{F5198CAF-0F29-4749-8843-DF8B99F12946}" type="pres">
      <dgm:prSet presAssocID="{9C5300AB-B94E-41E0-926E-C3876F870774}" presName="compNode" presStyleCnt="0"/>
      <dgm:spPr/>
    </dgm:pt>
    <dgm:pt modelId="{0A97E668-BF63-42B6-B8BC-B463C9315830}" type="pres">
      <dgm:prSet presAssocID="{9C5300AB-B94E-41E0-926E-C3876F870774}" presName="pict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23000" b="-23000"/>
          </a:stretch>
        </a:blipFill>
      </dgm:spPr>
    </dgm:pt>
    <dgm:pt modelId="{5F45E770-849F-4CFF-BA87-72599E259424}" type="pres">
      <dgm:prSet presAssocID="{9C5300AB-B94E-41E0-926E-C3876F870774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B01E8136-FAA8-4E27-83DF-14D885C3583A}" srcId="{73D609A4-2CA3-4516-94CB-C18E7D0FF9CE}" destId="{9C5300AB-B94E-41E0-926E-C3876F870774}" srcOrd="1" destOrd="0" parTransId="{B071112D-9E53-4EEC-9158-DAA75BF2DD66}" sibTransId="{9FCF5E02-3426-4922-92FD-FA9B30571324}"/>
    <dgm:cxn modelId="{9266A666-1FE5-4D67-ACE5-CB9DE1AF508C}" type="presOf" srcId="{73D609A4-2CA3-4516-94CB-C18E7D0FF9CE}" destId="{36DBFF52-A678-41F6-B21A-C637C3FAD4B3}" srcOrd="0" destOrd="0" presId="urn:microsoft.com/office/officeart/2005/8/layout/pList1"/>
    <dgm:cxn modelId="{9C53BEAF-B160-4E4A-9E4F-3BDF0814B57D}" type="presOf" srcId="{AC870212-C49A-4FC0-93CA-6A892C69D517}" destId="{EF351A10-0D7F-47B0-9CC6-9CCD9424B431}" srcOrd="0" destOrd="0" presId="urn:microsoft.com/office/officeart/2005/8/layout/pList1"/>
    <dgm:cxn modelId="{A3FA84CE-EC24-4572-BE66-1239506BAB90}" srcId="{73D609A4-2CA3-4516-94CB-C18E7D0FF9CE}" destId="{60318381-AE90-47A6-9694-88ABC4A7AB5E}" srcOrd="0" destOrd="0" parTransId="{AE04C603-0D13-4497-8089-774F1015EBCE}" sibTransId="{AC870212-C49A-4FC0-93CA-6A892C69D517}"/>
    <dgm:cxn modelId="{F84FDEE3-608D-4970-8E64-81B965FA85C6}" type="presOf" srcId="{9C5300AB-B94E-41E0-926E-C3876F870774}" destId="{5F45E770-849F-4CFF-BA87-72599E259424}" srcOrd="0" destOrd="0" presId="urn:microsoft.com/office/officeart/2005/8/layout/pList1"/>
    <dgm:cxn modelId="{27C72CF0-01EF-4784-87A0-DBB7042FE858}" type="presOf" srcId="{60318381-AE90-47A6-9694-88ABC4A7AB5E}" destId="{62D26E22-20CE-4AAD-852D-6D1395DB950E}" srcOrd="0" destOrd="0" presId="urn:microsoft.com/office/officeart/2005/8/layout/pList1"/>
    <dgm:cxn modelId="{BEE31BD8-977F-4DD6-AAA2-F6733B987E1B}" type="presParOf" srcId="{36DBFF52-A678-41F6-B21A-C637C3FAD4B3}" destId="{06BC31F3-DD2D-4B57-90BB-B7ED41EE4039}" srcOrd="0" destOrd="0" presId="urn:microsoft.com/office/officeart/2005/8/layout/pList1"/>
    <dgm:cxn modelId="{5964A6CA-8726-401D-A9F9-D46FF833AB98}" type="presParOf" srcId="{06BC31F3-DD2D-4B57-90BB-B7ED41EE4039}" destId="{709E4400-71F1-4EAF-9880-8DD11D5D8D4B}" srcOrd="0" destOrd="0" presId="urn:microsoft.com/office/officeart/2005/8/layout/pList1"/>
    <dgm:cxn modelId="{CF2EC487-1380-4845-8A16-47F1CB793394}" type="presParOf" srcId="{06BC31F3-DD2D-4B57-90BB-B7ED41EE4039}" destId="{62D26E22-20CE-4AAD-852D-6D1395DB950E}" srcOrd="1" destOrd="0" presId="urn:microsoft.com/office/officeart/2005/8/layout/pList1"/>
    <dgm:cxn modelId="{CB7148A1-3202-41FB-A49F-EB4BB360322C}" type="presParOf" srcId="{36DBFF52-A678-41F6-B21A-C637C3FAD4B3}" destId="{EF351A10-0D7F-47B0-9CC6-9CCD9424B431}" srcOrd="1" destOrd="0" presId="urn:microsoft.com/office/officeart/2005/8/layout/pList1"/>
    <dgm:cxn modelId="{5CA16590-8EE5-474C-A905-F4D7FEFD1073}" type="presParOf" srcId="{36DBFF52-A678-41F6-B21A-C637C3FAD4B3}" destId="{F5198CAF-0F29-4749-8843-DF8B99F12946}" srcOrd="2" destOrd="0" presId="urn:microsoft.com/office/officeart/2005/8/layout/pList1"/>
    <dgm:cxn modelId="{B26649C6-C1FE-4953-9480-D7C9704E4B3D}" type="presParOf" srcId="{F5198CAF-0F29-4749-8843-DF8B99F12946}" destId="{0A97E668-BF63-42B6-B8BC-B463C9315830}" srcOrd="0" destOrd="0" presId="urn:microsoft.com/office/officeart/2005/8/layout/pList1"/>
    <dgm:cxn modelId="{755D6E53-5E3B-4E44-BABE-B46C164055FE}" type="presParOf" srcId="{F5198CAF-0F29-4749-8843-DF8B99F12946}" destId="{5F45E770-849F-4CFF-BA87-72599E25942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425EC-E8C3-4F36-AE06-999B9A8DE7D9}">
      <dsp:nvSpPr>
        <dsp:cNvPr id="0" name=""/>
        <dsp:cNvSpPr/>
      </dsp:nvSpPr>
      <dsp:spPr>
        <a:xfrm>
          <a:off x="0" y="643032"/>
          <a:ext cx="9906000" cy="4120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ERASMUS</a:t>
          </a:r>
          <a:r>
            <a:rPr lang="uk-UA" sz="1700" b="1" kern="1200" dirty="0"/>
            <a:t>+ - 34</a:t>
          </a:r>
          <a:endParaRPr lang="ru-RU" sz="1700" kern="1200" dirty="0"/>
        </a:p>
      </dsp:txBody>
      <dsp:txXfrm>
        <a:off x="20117" y="663149"/>
        <a:ext cx="9865766" cy="371861"/>
      </dsp:txXfrm>
    </dsp:sp>
    <dsp:sp modelId="{5F7680AD-9A39-4D59-B768-0EE4533CA267}">
      <dsp:nvSpPr>
        <dsp:cNvPr id="0" name=""/>
        <dsp:cNvSpPr/>
      </dsp:nvSpPr>
      <dsp:spPr>
        <a:xfrm>
          <a:off x="0" y="1104088"/>
          <a:ext cx="9906000" cy="4120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COST </a:t>
          </a:r>
          <a:r>
            <a:rPr lang="ru-RU" sz="1700" b="1" kern="1200"/>
            <a:t>в</a:t>
          </a:r>
          <a:r>
            <a:rPr lang="uk-UA" sz="1700" b="1" kern="1200"/>
            <a:t> рамках </a:t>
          </a:r>
          <a:r>
            <a:rPr lang="en-US" sz="1700" b="1" kern="1200"/>
            <a:t>Horizont 2020, </a:t>
          </a:r>
          <a:r>
            <a:rPr lang="uk-UA" sz="1700" b="1" kern="1200"/>
            <a:t>по которым ХНУРЭ виграли гранты - 8</a:t>
          </a:r>
          <a:endParaRPr lang="ru-RU" sz="1700" kern="1200"/>
        </a:p>
      </dsp:txBody>
      <dsp:txXfrm>
        <a:off x="20117" y="1124205"/>
        <a:ext cx="9865766" cy="371861"/>
      </dsp:txXfrm>
    </dsp:sp>
    <dsp:sp modelId="{7A3B1DD4-7606-45E6-BB6A-13B219B195B2}">
      <dsp:nvSpPr>
        <dsp:cNvPr id="0" name=""/>
        <dsp:cNvSpPr/>
      </dsp:nvSpPr>
      <dsp:spPr>
        <a:xfrm>
          <a:off x="0" y="1565144"/>
          <a:ext cx="9906000" cy="4120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Действующие проекты</a:t>
          </a:r>
          <a:r>
            <a:rPr lang="uk-UA" sz="1700" b="1" kern="1200"/>
            <a:t>, которые финансируются </a:t>
          </a:r>
          <a:r>
            <a:rPr lang="en-US" sz="1700" b="1" kern="1200"/>
            <a:t>NATO, </a:t>
          </a:r>
          <a:r>
            <a:rPr lang="uk-UA" sz="1700" b="1" kern="1200"/>
            <a:t>в рамках программы «Наука ради мира» - 1</a:t>
          </a:r>
          <a:endParaRPr lang="ru-RU" sz="1700" kern="1200"/>
        </a:p>
      </dsp:txBody>
      <dsp:txXfrm>
        <a:off x="20117" y="1585261"/>
        <a:ext cx="9865766" cy="371861"/>
      </dsp:txXfrm>
    </dsp:sp>
    <dsp:sp modelId="{04B2A5E0-247E-48E9-87B4-D14D5CBEA669}">
      <dsp:nvSpPr>
        <dsp:cNvPr id="0" name=""/>
        <dsp:cNvSpPr/>
      </dsp:nvSpPr>
      <dsp:spPr>
        <a:xfrm>
          <a:off x="0" y="2026200"/>
          <a:ext cx="9906000" cy="4120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Действующие проекты </a:t>
          </a:r>
          <a:r>
            <a:rPr lang="en-US" sz="1700" b="1" kern="1200"/>
            <a:t>DAAD - 2 </a:t>
          </a:r>
          <a:endParaRPr lang="ru-RU" sz="1700" kern="1200"/>
        </a:p>
      </dsp:txBody>
      <dsp:txXfrm>
        <a:off x="20117" y="2046317"/>
        <a:ext cx="9865766" cy="371861"/>
      </dsp:txXfrm>
    </dsp:sp>
    <dsp:sp modelId="{8E80D083-7F57-4228-BDFA-371E0E13263D}">
      <dsp:nvSpPr>
        <dsp:cNvPr id="0" name=""/>
        <dsp:cNvSpPr/>
      </dsp:nvSpPr>
      <dsp:spPr>
        <a:xfrm>
          <a:off x="0" y="2487255"/>
          <a:ext cx="9906000" cy="4120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Ostpartnerschaften</a:t>
          </a:r>
          <a:r>
            <a:rPr lang="en-US" sz="1700" b="1" kern="1200" dirty="0"/>
            <a:t> - 4</a:t>
          </a:r>
          <a:endParaRPr lang="ru-RU" sz="1700" kern="1200" dirty="0"/>
        </a:p>
      </dsp:txBody>
      <dsp:txXfrm>
        <a:off x="20117" y="2507372"/>
        <a:ext cx="9865766" cy="371861"/>
      </dsp:txXfrm>
    </dsp:sp>
    <dsp:sp modelId="{5C5BDAA2-6FB1-464E-A1D0-DBE0C2F49DB9}">
      <dsp:nvSpPr>
        <dsp:cNvPr id="0" name=""/>
        <dsp:cNvSpPr/>
      </dsp:nvSpPr>
      <dsp:spPr>
        <a:xfrm>
          <a:off x="0" y="2948311"/>
          <a:ext cx="9906000" cy="4120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Mevlana – 2</a:t>
          </a:r>
          <a:endParaRPr lang="ru-RU" sz="1700" kern="1200"/>
        </a:p>
      </dsp:txBody>
      <dsp:txXfrm>
        <a:off x="20117" y="2968428"/>
        <a:ext cx="9865766" cy="371861"/>
      </dsp:txXfrm>
    </dsp:sp>
    <dsp:sp modelId="{B53AB3E7-BEE0-4451-BAC6-03D4751DFF67}">
      <dsp:nvSpPr>
        <dsp:cNvPr id="0" name=""/>
        <dsp:cNvSpPr/>
      </dsp:nvSpPr>
      <dsp:spPr>
        <a:xfrm>
          <a:off x="0" y="3409367"/>
          <a:ext cx="9906000" cy="4120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 err="1"/>
            <a:t>Общее</a:t>
          </a:r>
          <a:r>
            <a:rPr lang="uk-UA" sz="1700" b="1" kern="1200" dirty="0"/>
            <a:t> </a:t>
          </a:r>
          <a:r>
            <a:rPr lang="uk-UA" sz="1700" b="1" kern="1200" dirty="0" err="1"/>
            <a:t>количество</a:t>
          </a:r>
          <a:r>
            <a:rPr lang="uk-UA" sz="1700" b="1" kern="1200" dirty="0"/>
            <a:t> </a:t>
          </a:r>
          <a:r>
            <a:rPr lang="uk-UA" sz="1700" b="1" kern="1200" dirty="0" err="1"/>
            <a:t>действующих</a:t>
          </a:r>
          <a:r>
            <a:rPr lang="uk-UA" sz="1700" b="1" kern="1200" dirty="0"/>
            <a:t> в ХНУРЭ </a:t>
          </a:r>
          <a:r>
            <a:rPr lang="uk-UA" sz="1700" b="1" kern="1200" dirty="0" err="1"/>
            <a:t>программ</a:t>
          </a:r>
          <a:r>
            <a:rPr lang="uk-UA" sz="1700" b="1" kern="1200" dirty="0"/>
            <a:t> </a:t>
          </a:r>
          <a:r>
            <a:rPr lang="uk-UA" sz="1700" b="1" kern="1200" dirty="0" err="1"/>
            <a:t>двойных</a:t>
          </a:r>
          <a:r>
            <a:rPr lang="uk-UA" sz="1700" b="1" kern="1200" dirty="0"/>
            <a:t> </a:t>
          </a:r>
          <a:r>
            <a:rPr lang="uk-UA" sz="1700" b="1" kern="1200" dirty="0" err="1"/>
            <a:t>дипломов</a:t>
          </a:r>
          <a:r>
            <a:rPr lang="uk-UA" sz="1700" b="1" kern="1200" dirty="0"/>
            <a:t> – 10</a:t>
          </a:r>
          <a:endParaRPr lang="ru-RU" sz="1700" kern="1200" dirty="0"/>
        </a:p>
      </dsp:txBody>
      <dsp:txXfrm>
        <a:off x="20117" y="3429484"/>
        <a:ext cx="9865766" cy="371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2129F-0777-4596-8715-946D0A8F2947}">
      <dsp:nvSpPr>
        <dsp:cNvPr id="0" name=""/>
        <dsp:cNvSpPr/>
      </dsp:nvSpPr>
      <dsp:spPr>
        <a:xfrm>
          <a:off x="-5605717" y="-858164"/>
          <a:ext cx="6674264" cy="6674264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7C7C2-0BBE-4385-8B99-4A5E2DDB5327}">
      <dsp:nvSpPr>
        <dsp:cNvPr id="0" name=""/>
        <dsp:cNvSpPr/>
      </dsp:nvSpPr>
      <dsp:spPr>
        <a:xfrm>
          <a:off x="467143" y="309771"/>
          <a:ext cx="9554239" cy="619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0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Университет основан в 1930 году</a:t>
          </a:r>
          <a:endParaRPr lang="uk-UA" sz="1600" b="0" kern="1200" dirty="0">
            <a:effectLst/>
          </a:endParaRPr>
        </a:p>
      </dsp:txBody>
      <dsp:txXfrm>
        <a:off x="467143" y="309771"/>
        <a:ext cx="9554239" cy="619940"/>
      </dsp:txXfrm>
    </dsp:sp>
    <dsp:sp modelId="{D8F50D44-3334-4BD5-AC08-58C0829C54B8}">
      <dsp:nvSpPr>
        <dsp:cNvPr id="0" name=""/>
        <dsp:cNvSpPr/>
      </dsp:nvSpPr>
      <dsp:spPr>
        <a:xfrm>
          <a:off x="79680" y="232279"/>
          <a:ext cx="774925" cy="77492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3C3BC-A27B-4D21-8E74-45DBCD55B0A2}">
      <dsp:nvSpPr>
        <dsp:cNvPr id="0" name=""/>
        <dsp:cNvSpPr/>
      </dsp:nvSpPr>
      <dsp:spPr>
        <a:xfrm>
          <a:off x="911374" y="1239384"/>
          <a:ext cx="9110008" cy="619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0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Университет состоит из 7 факультетов, 33 кафедр. Сейчас в университете обучаются более 8000 студентов.</a:t>
          </a:r>
          <a:endParaRPr lang="uk-UA" sz="1600" b="0" kern="1200" dirty="0">
            <a:effectLst/>
          </a:endParaRPr>
        </a:p>
      </dsp:txBody>
      <dsp:txXfrm>
        <a:off x="911374" y="1239384"/>
        <a:ext cx="9110008" cy="619940"/>
      </dsp:txXfrm>
    </dsp:sp>
    <dsp:sp modelId="{84A20278-E843-4B49-AAD0-263CB6B8C90C}">
      <dsp:nvSpPr>
        <dsp:cNvPr id="0" name=""/>
        <dsp:cNvSpPr/>
      </dsp:nvSpPr>
      <dsp:spPr>
        <a:xfrm>
          <a:off x="523911" y="1161892"/>
          <a:ext cx="774925" cy="77492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51BB2-99EF-4A2D-A4CF-E14CF49BD175}">
      <dsp:nvSpPr>
        <dsp:cNvPr id="0" name=""/>
        <dsp:cNvSpPr/>
      </dsp:nvSpPr>
      <dsp:spPr>
        <a:xfrm>
          <a:off x="1047717" y="2168997"/>
          <a:ext cx="8973665" cy="619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0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Свыше 1000 студентов – граждане иностранных государств </a:t>
          </a:r>
          <a:endParaRPr lang="uk-UA" sz="1600" b="0" kern="1200" dirty="0">
            <a:effectLst/>
          </a:endParaRPr>
        </a:p>
      </dsp:txBody>
      <dsp:txXfrm>
        <a:off x="1047717" y="2168997"/>
        <a:ext cx="8973665" cy="619940"/>
      </dsp:txXfrm>
    </dsp:sp>
    <dsp:sp modelId="{347C6AAA-2C64-45DB-BBB5-1DD6EC0C90CE}">
      <dsp:nvSpPr>
        <dsp:cNvPr id="0" name=""/>
        <dsp:cNvSpPr/>
      </dsp:nvSpPr>
      <dsp:spPr>
        <a:xfrm>
          <a:off x="660254" y="2091504"/>
          <a:ext cx="774925" cy="77492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E2B7-23F9-4817-A7C9-54F7F3F64718}">
      <dsp:nvSpPr>
        <dsp:cNvPr id="0" name=""/>
        <dsp:cNvSpPr/>
      </dsp:nvSpPr>
      <dsp:spPr>
        <a:xfrm>
          <a:off x="911374" y="3098610"/>
          <a:ext cx="9110008" cy="619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0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В университете более  100 профессоров и докторов наук,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около 400 кандидатов наук и доцентов</a:t>
          </a:r>
          <a:endParaRPr lang="uk-UA" sz="1600" b="0" kern="1200" dirty="0">
            <a:effectLst/>
          </a:endParaRPr>
        </a:p>
      </dsp:txBody>
      <dsp:txXfrm>
        <a:off x="911374" y="3098610"/>
        <a:ext cx="9110008" cy="619940"/>
      </dsp:txXfrm>
    </dsp:sp>
    <dsp:sp modelId="{0FEB91AE-1F28-4ECD-A38D-051DBDC238CD}">
      <dsp:nvSpPr>
        <dsp:cNvPr id="0" name=""/>
        <dsp:cNvSpPr/>
      </dsp:nvSpPr>
      <dsp:spPr>
        <a:xfrm>
          <a:off x="523911" y="3021117"/>
          <a:ext cx="774925" cy="77492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783FE-6497-40B5-8607-B3A5F7BBD404}">
      <dsp:nvSpPr>
        <dsp:cNvPr id="0" name=""/>
        <dsp:cNvSpPr/>
      </dsp:nvSpPr>
      <dsp:spPr>
        <a:xfrm>
          <a:off x="467143" y="4028223"/>
          <a:ext cx="9554239" cy="619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0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Выпускники университета работают более чем в 70 странах (включая КНР, США, Мексику, Федеративную Республику Германия, Великобританию, Финляндию, Францию)</a:t>
          </a:r>
          <a:endParaRPr lang="uk-UA" sz="1600" b="0" kern="1200" dirty="0">
            <a:effectLst/>
          </a:endParaRPr>
        </a:p>
      </dsp:txBody>
      <dsp:txXfrm>
        <a:off x="467143" y="4028223"/>
        <a:ext cx="9554239" cy="619940"/>
      </dsp:txXfrm>
    </dsp:sp>
    <dsp:sp modelId="{ECF35784-7CF8-49C4-BF7E-179D19957F37}">
      <dsp:nvSpPr>
        <dsp:cNvPr id="0" name=""/>
        <dsp:cNvSpPr/>
      </dsp:nvSpPr>
      <dsp:spPr>
        <a:xfrm>
          <a:off x="79680" y="3950730"/>
          <a:ext cx="774925" cy="77492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D15FD-A157-4839-A104-3AFF982046EA}">
      <dsp:nvSpPr>
        <dsp:cNvPr id="0" name=""/>
        <dsp:cNvSpPr/>
      </dsp:nvSpPr>
      <dsp:spPr>
        <a:xfrm>
          <a:off x="0" y="92443"/>
          <a:ext cx="9391650" cy="7300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Обучение студентов ведется на 7 факультетах: </a:t>
          </a:r>
          <a:endParaRPr lang="uk-UA" sz="2400" kern="1200" dirty="0"/>
        </a:p>
      </dsp:txBody>
      <dsp:txXfrm>
        <a:off x="35640" y="128083"/>
        <a:ext cx="9320370" cy="658800"/>
      </dsp:txXfrm>
    </dsp:sp>
    <dsp:sp modelId="{1DADA669-FC22-49E4-8B6B-D5C4AD830680}">
      <dsp:nvSpPr>
        <dsp:cNvPr id="0" name=""/>
        <dsp:cNvSpPr/>
      </dsp:nvSpPr>
      <dsp:spPr>
        <a:xfrm>
          <a:off x="0" y="822523"/>
          <a:ext cx="9391650" cy="44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185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b="1" kern="1200" baseline="0" dirty="0"/>
            <a:t>Компьютерной инженерии и управления</a:t>
          </a:r>
          <a:endParaRPr lang="uk-UA" sz="3000" kern="1200" baseline="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b="1" kern="1200" baseline="0" dirty="0"/>
            <a:t>Информационно-аналитических технологий и менеджмента</a:t>
          </a:r>
          <a:endParaRPr lang="uk-UA" sz="3000" kern="1200" baseline="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b="1" kern="1200" baseline="0" dirty="0"/>
            <a:t>Автоматики и компьютеризированных технологий</a:t>
          </a:r>
          <a:endParaRPr lang="uk-UA" sz="3000" kern="1200" baseline="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b="1" kern="1200" baseline="0"/>
            <a:t>Компьютерных наук</a:t>
          </a:r>
          <a:endParaRPr lang="uk-UA" sz="3000" kern="1200" baseline="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b="1" kern="1200" baseline="0" dirty="0" err="1"/>
            <a:t>Инфокоммуникаций</a:t>
          </a:r>
          <a:endParaRPr lang="uk-UA" sz="3000" kern="1200" baseline="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b="1" kern="1200" baseline="0" dirty="0"/>
            <a:t>Электронной и биомедицинской инженерии</a:t>
          </a:r>
          <a:endParaRPr lang="uk-UA" sz="3000" kern="1200" baseline="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000" b="1" kern="1200" baseline="0" dirty="0"/>
            <a:t>Информационных </a:t>
          </a:r>
          <a:r>
            <a:rPr lang="ru-RU" sz="3000" b="1" kern="1200" baseline="0" dirty="0" err="1"/>
            <a:t>радиотехнологий</a:t>
          </a:r>
          <a:r>
            <a:rPr lang="ru-RU" sz="3000" b="1" kern="1200" baseline="0" dirty="0"/>
            <a:t> и технической защиты информации</a:t>
          </a:r>
          <a:endParaRPr lang="uk-UA" sz="3000" kern="1200" baseline="0" dirty="0"/>
        </a:p>
      </dsp:txBody>
      <dsp:txXfrm>
        <a:off x="0" y="822523"/>
        <a:ext cx="9391650" cy="4440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FA0E4-AD71-6342-A732-B2FDE8570988}">
      <dsp:nvSpPr>
        <dsp:cNvPr id="0" name=""/>
        <dsp:cNvSpPr/>
      </dsp:nvSpPr>
      <dsp:spPr>
        <a:xfrm>
          <a:off x="0" y="79000"/>
          <a:ext cx="10135986" cy="468000"/>
        </a:xfrm>
        <a:prstGeom prst="roundRect">
          <a:avLst/>
        </a:prstGeom>
        <a:gradFill rotWithShape="0">
          <a:gsLst>
            <a:gs pos="0">
              <a:srgbClr val="63A0CC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rgbClr>
            </a:gs>
            <a:gs pos="100000">
              <a:srgbClr val="63A0CC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rgb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prstClr val="black"/>
              </a:solidFill>
              <a:effectLst/>
              <a:latin typeface="Tw Cen MT" panose="020B0602020104020603"/>
              <a:ea typeface="+mn-ea"/>
              <a:cs typeface="+mn-cs"/>
            </a:rPr>
            <a:t>Защита информации и информационная безопасность открытых систем и сетей;</a:t>
          </a:r>
          <a:endParaRPr lang="uk-UA" sz="1600" b="0" kern="1200" dirty="0">
            <a:solidFill>
              <a:prstClr val="black"/>
            </a:solidFill>
            <a:effectLst/>
            <a:latin typeface="Tw Cen MT" panose="020B0602020104020603"/>
            <a:ea typeface="+mn-ea"/>
            <a:cs typeface="+mn-cs"/>
          </a:endParaRPr>
        </a:p>
      </dsp:txBody>
      <dsp:txXfrm>
        <a:off x="22846" y="101846"/>
        <a:ext cx="10090294" cy="422308"/>
      </dsp:txXfrm>
    </dsp:sp>
    <dsp:sp modelId="{C49583CD-6406-4E27-8657-675D434F5409}">
      <dsp:nvSpPr>
        <dsp:cNvPr id="0" name=""/>
        <dsp:cNvSpPr/>
      </dsp:nvSpPr>
      <dsp:spPr>
        <a:xfrm>
          <a:off x="0" y="619000"/>
          <a:ext cx="10135986" cy="46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Компьютерные технологии и их интеллектуализация;</a:t>
          </a:r>
          <a:endParaRPr lang="uk-UA" sz="1600" b="0" kern="1200" dirty="0">
            <a:effectLst/>
          </a:endParaRPr>
        </a:p>
      </dsp:txBody>
      <dsp:txXfrm>
        <a:off x="22846" y="641846"/>
        <a:ext cx="10090294" cy="422308"/>
      </dsp:txXfrm>
    </dsp:sp>
    <dsp:sp modelId="{24D7BCF2-3364-48F2-94C5-4711E0339D23}">
      <dsp:nvSpPr>
        <dsp:cNvPr id="0" name=""/>
        <dsp:cNvSpPr/>
      </dsp:nvSpPr>
      <dsp:spPr>
        <a:xfrm>
          <a:off x="0" y="1159000"/>
          <a:ext cx="10135986" cy="46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Электронное приборостроение, в том числе медицинское;</a:t>
          </a:r>
          <a:endParaRPr lang="uk-UA" sz="1600" b="0" kern="1200" dirty="0">
            <a:effectLst/>
          </a:endParaRPr>
        </a:p>
      </dsp:txBody>
      <dsp:txXfrm>
        <a:off x="22846" y="1181846"/>
        <a:ext cx="10090294" cy="422308"/>
      </dsp:txXfrm>
    </dsp:sp>
    <dsp:sp modelId="{6BB97FFF-60BD-4964-8871-76AAD8E076E7}">
      <dsp:nvSpPr>
        <dsp:cNvPr id="0" name=""/>
        <dsp:cNvSpPr/>
      </dsp:nvSpPr>
      <dsp:spPr>
        <a:xfrm>
          <a:off x="0" y="1699000"/>
          <a:ext cx="10135986" cy="46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Информационные и геоинформационные технологии и системы;</a:t>
          </a:r>
          <a:endParaRPr lang="uk-UA" sz="1600" b="0" kern="1200" dirty="0">
            <a:effectLst/>
          </a:endParaRPr>
        </a:p>
      </dsp:txBody>
      <dsp:txXfrm>
        <a:off x="22846" y="1721846"/>
        <a:ext cx="10090294" cy="422308"/>
      </dsp:txXfrm>
    </dsp:sp>
    <dsp:sp modelId="{8695028D-AE0E-42D4-AE2B-CD2C8D7D45DD}">
      <dsp:nvSpPr>
        <dsp:cNvPr id="0" name=""/>
        <dsp:cNvSpPr/>
      </dsp:nvSpPr>
      <dsp:spPr>
        <a:xfrm>
          <a:off x="0" y="2239000"/>
          <a:ext cx="10135986" cy="46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Телекоммуникационные технологии, системы и сети;</a:t>
          </a:r>
          <a:endParaRPr lang="uk-UA" sz="1600" b="0" kern="1200" dirty="0">
            <a:effectLst/>
          </a:endParaRPr>
        </a:p>
      </dsp:txBody>
      <dsp:txXfrm>
        <a:off x="22846" y="2261846"/>
        <a:ext cx="10090294" cy="422308"/>
      </dsp:txXfrm>
    </dsp:sp>
    <dsp:sp modelId="{FCF871C9-DF5E-43FC-A2A8-F7D3D3A36194}">
      <dsp:nvSpPr>
        <dsp:cNvPr id="0" name=""/>
        <dsp:cNvSpPr/>
      </dsp:nvSpPr>
      <dsp:spPr>
        <a:xfrm>
          <a:off x="0" y="2779000"/>
          <a:ext cx="10135986" cy="46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Автоматизированное проектирование и диагностика компьютерных систем и сетей;</a:t>
          </a:r>
          <a:endParaRPr lang="uk-UA" sz="1600" b="0" kern="1200" dirty="0">
            <a:effectLst/>
          </a:endParaRPr>
        </a:p>
      </dsp:txBody>
      <dsp:txXfrm>
        <a:off x="22846" y="2801846"/>
        <a:ext cx="10090294" cy="422308"/>
      </dsp:txXfrm>
    </dsp:sp>
    <dsp:sp modelId="{E0894083-5A3A-47BB-B2B4-10234DCE2F0B}">
      <dsp:nvSpPr>
        <dsp:cNvPr id="0" name=""/>
        <dsp:cNvSpPr/>
      </dsp:nvSpPr>
      <dsp:spPr>
        <a:xfrm>
          <a:off x="0" y="3319000"/>
          <a:ext cx="10135986" cy="46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Радиолокация, </a:t>
          </a:r>
          <a:r>
            <a:rPr lang="ru-RU" sz="1600" kern="1200" dirty="0" err="1"/>
            <a:t>радиомониторинг</a:t>
          </a:r>
          <a:r>
            <a:rPr lang="ru-RU" sz="1600" kern="1200" dirty="0"/>
            <a:t> и  спутниковая навигация;</a:t>
          </a:r>
          <a:endParaRPr lang="uk-UA" sz="1600" b="0" kern="1200" dirty="0">
            <a:effectLst/>
          </a:endParaRPr>
        </a:p>
      </dsp:txBody>
      <dsp:txXfrm>
        <a:off x="22846" y="3341846"/>
        <a:ext cx="10090294" cy="422308"/>
      </dsp:txXfrm>
    </dsp:sp>
    <dsp:sp modelId="{CDD48C79-258B-4348-BE86-2649B6B2DEE2}">
      <dsp:nvSpPr>
        <dsp:cNvPr id="0" name=""/>
        <dsp:cNvSpPr/>
      </dsp:nvSpPr>
      <dsp:spPr>
        <a:xfrm>
          <a:off x="0" y="3859001"/>
          <a:ext cx="10135986" cy="46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Микро- и нанотехнологии, нанофизика;</a:t>
          </a:r>
          <a:endParaRPr lang="uk-UA" sz="1600" b="0" kern="1200" dirty="0">
            <a:effectLst/>
          </a:endParaRPr>
        </a:p>
      </dsp:txBody>
      <dsp:txXfrm>
        <a:off x="22846" y="3881847"/>
        <a:ext cx="10090294" cy="422308"/>
      </dsp:txXfrm>
    </dsp:sp>
    <dsp:sp modelId="{56E6E9D2-4482-49EC-9409-BCC29CBD664A}">
      <dsp:nvSpPr>
        <dsp:cNvPr id="0" name=""/>
        <dsp:cNvSpPr/>
      </dsp:nvSpPr>
      <dsp:spPr>
        <a:xfrm>
          <a:off x="0" y="4399001"/>
          <a:ext cx="10135986" cy="46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effectLst/>
            </a:rPr>
            <a:t>Автоматизированные системы сбора, обработки и передачи информации, контроля и управления процессами.</a:t>
          </a:r>
          <a:endParaRPr lang="uk-UA" sz="1600" b="0" kern="1200" dirty="0">
            <a:effectLst/>
          </a:endParaRPr>
        </a:p>
      </dsp:txBody>
      <dsp:txXfrm>
        <a:off x="22846" y="4421847"/>
        <a:ext cx="10090294" cy="42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F31F9-0B67-489E-A6B5-B2FC5F79C959}">
      <dsp:nvSpPr>
        <dsp:cNvPr id="0" name=""/>
        <dsp:cNvSpPr/>
      </dsp:nvSpPr>
      <dsp:spPr>
        <a:xfrm>
          <a:off x="0" y="10999"/>
          <a:ext cx="10073453" cy="486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 dirty="0">
              <a:effectLst/>
            </a:rPr>
            <a:t>Международная академия наук прикладной радиоэлектроники (АН ПРЭ)</a:t>
          </a:r>
        </a:p>
      </dsp:txBody>
      <dsp:txXfrm>
        <a:off x="23760" y="34759"/>
        <a:ext cx="10025933" cy="439200"/>
      </dsp:txXfrm>
    </dsp:sp>
    <dsp:sp modelId="{24731169-5EC4-46CE-B367-A7B6C5977B5E}">
      <dsp:nvSpPr>
        <dsp:cNvPr id="0" name=""/>
        <dsp:cNvSpPr/>
      </dsp:nvSpPr>
      <dsp:spPr>
        <a:xfrm>
          <a:off x="0" y="572599"/>
          <a:ext cx="10073453" cy="486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 dirty="0">
              <a:effectLst/>
            </a:rPr>
            <a:t>НИИ лазерных технологий</a:t>
          </a:r>
        </a:p>
      </dsp:txBody>
      <dsp:txXfrm>
        <a:off x="23760" y="596359"/>
        <a:ext cx="10025933" cy="439200"/>
      </dsp:txXfrm>
    </dsp:sp>
    <dsp:sp modelId="{C0BC4108-3293-4872-B7E1-A1E72E9A3EF8}">
      <dsp:nvSpPr>
        <dsp:cNvPr id="0" name=""/>
        <dsp:cNvSpPr/>
      </dsp:nvSpPr>
      <dsp:spPr>
        <a:xfrm>
          <a:off x="0" y="1134199"/>
          <a:ext cx="10073453" cy="486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 dirty="0">
              <a:effectLst/>
            </a:rPr>
            <a:t>НИИ информационных технологий</a:t>
          </a:r>
        </a:p>
      </dsp:txBody>
      <dsp:txXfrm>
        <a:off x="23760" y="1157959"/>
        <a:ext cx="10025933" cy="439200"/>
      </dsp:txXfrm>
    </dsp:sp>
    <dsp:sp modelId="{0219C58B-8171-4DA9-BD19-F315021D3B4C}">
      <dsp:nvSpPr>
        <dsp:cNvPr id="0" name=""/>
        <dsp:cNvSpPr/>
      </dsp:nvSpPr>
      <dsp:spPr>
        <a:xfrm>
          <a:off x="0" y="1695799"/>
          <a:ext cx="10073453" cy="486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>
              <a:effectLst/>
            </a:rPr>
            <a:t>Филиал международной Академии «Cisco»</a:t>
          </a:r>
        </a:p>
      </dsp:txBody>
      <dsp:txXfrm>
        <a:off x="23760" y="1719559"/>
        <a:ext cx="10025933" cy="439200"/>
      </dsp:txXfrm>
    </dsp:sp>
    <dsp:sp modelId="{065B07E1-43DF-4C1D-BEDB-6CFD39D1EC5E}">
      <dsp:nvSpPr>
        <dsp:cNvPr id="0" name=""/>
        <dsp:cNvSpPr/>
      </dsp:nvSpPr>
      <dsp:spPr>
        <a:xfrm>
          <a:off x="0" y="2257399"/>
          <a:ext cx="10073453" cy="486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>
              <a:effectLst/>
            </a:rPr>
            <a:t>Научно-исследовательский центр интегрированных информационных радиоэлектронных систем и технологий</a:t>
          </a:r>
        </a:p>
      </dsp:txBody>
      <dsp:txXfrm>
        <a:off x="23760" y="2281159"/>
        <a:ext cx="10025933" cy="439200"/>
      </dsp:txXfrm>
    </dsp:sp>
    <dsp:sp modelId="{197A5F6E-8FF4-446F-87E8-297A47A806FD}">
      <dsp:nvSpPr>
        <dsp:cNvPr id="0" name=""/>
        <dsp:cNvSpPr/>
      </dsp:nvSpPr>
      <dsp:spPr>
        <a:xfrm>
          <a:off x="0" y="2818998"/>
          <a:ext cx="10073453" cy="486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>
              <a:effectLst/>
            </a:rPr>
            <a:t>Научно-учебный комплекс космических исследований и подготовки кадров для космической отрасли</a:t>
          </a:r>
        </a:p>
      </dsp:txBody>
      <dsp:txXfrm>
        <a:off x="23760" y="2842758"/>
        <a:ext cx="10025933" cy="439200"/>
      </dsp:txXfrm>
    </dsp:sp>
    <dsp:sp modelId="{780ADDAA-A0E7-4888-8E71-72BB2E2FDEBE}">
      <dsp:nvSpPr>
        <dsp:cNvPr id="0" name=""/>
        <dsp:cNvSpPr/>
      </dsp:nvSpPr>
      <dsp:spPr>
        <a:xfrm>
          <a:off x="0" y="3380598"/>
          <a:ext cx="10073453" cy="486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>
              <a:effectLst/>
            </a:rPr>
            <a:t>Национальная ассоциация «Антенны»</a:t>
          </a:r>
        </a:p>
      </dsp:txBody>
      <dsp:txXfrm>
        <a:off x="23760" y="3404358"/>
        <a:ext cx="10025933" cy="439200"/>
      </dsp:txXfrm>
    </dsp:sp>
    <dsp:sp modelId="{A3D12505-BC81-468A-98A1-E90BFDCE42AC}">
      <dsp:nvSpPr>
        <dsp:cNvPr id="0" name=""/>
        <dsp:cNvSpPr/>
      </dsp:nvSpPr>
      <dsp:spPr>
        <a:xfrm>
          <a:off x="0" y="3942198"/>
          <a:ext cx="10073453" cy="486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>
              <a:effectLst/>
            </a:rPr>
            <a:t>Научный парк «Синергия»</a:t>
          </a:r>
        </a:p>
      </dsp:txBody>
      <dsp:txXfrm>
        <a:off x="23760" y="3965958"/>
        <a:ext cx="10025933" cy="439200"/>
      </dsp:txXfrm>
    </dsp:sp>
    <dsp:sp modelId="{716438D2-EF43-461E-8842-755F9FBFB926}">
      <dsp:nvSpPr>
        <dsp:cNvPr id="0" name=""/>
        <dsp:cNvSpPr/>
      </dsp:nvSpPr>
      <dsp:spPr>
        <a:xfrm>
          <a:off x="0" y="4503798"/>
          <a:ext cx="10073453" cy="486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 dirty="0">
              <a:effectLst/>
            </a:rPr>
            <a:t>Отдел международных связей</a:t>
          </a:r>
        </a:p>
      </dsp:txBody>
      <dsp:txXfrm>
        <a:off x="23760" y="4527558"/>
        <a:ext cx="10025933" cy="439200"/>
      </dsp:txXfrm>
    </dsp:sp>
    <dsp:sp modelId="{69CF08F3-998F-4B0A-8C00-3198A814AB5C}">
      <dsp:nvSpPr>
        <dsp:cNvPr id="0" name=""/>
        <dsp:cNvSpPr/>
      </dsp:nvSpPr>
      <dsp:spPr>
        <a:xfrm>
          <a:off x="0" y="5065399"/>
          <a:ext cx="10073453" cy="486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noProof="0">
              <a:effectLst/>
            </a:rPr>
            <a:t>Отдел Украино-Китайского сотрудничества</a:t>
          </a:r>
        </a:p>
      </dsp:txBody>
      <dsp:txXfrm>
        <a:off x="23760" y="5089159"/>
        <a:ext cx="10025933" cy="439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C0170-738B-4F03-AC55-C5E4A12C5F77}">
      <dsp:nvSpPr>
        <dsp:cNvPr id="0" name=""/>
        <dsp:cNvSpPr/>
      </dsp:nvSpPr>
      <dsp:spPr>
        <a:xfrm>
          <a:off x="0" y="200461"/>
          <a:ext cx="9902820" cy="5881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Заключены рамочные договора о сотрудничестве с:</a:t>
          </a:r>
        </a:p>
      </dsp:txBody>
      <dsp:txXfrm>
        <a:off x="28712" y="229173"/>
        <a:ext cx="9845396" cy="530751"/>
      </dsp:txXfrm>
    </dsp:sp>
    <dsp:sp modelId="{4CC3C7A2-14CD-4D7E-9056-BF658094785A}">
      <dsp:nvSpPr>
        <dsp:cNvPr id="0" name=""/>
        <dsp:cNvSpPr/>
      </dsp:nvSpPr>
      <dsp:spPr>
        <a:xfrm>
          <a:off x="0" y="1280434"/>
          <a:ext cx="9902820" cy="505578"/>
        </a:xfrm>
        <a:prstGeom prst="roundRect">
          <a:avLst/>
        </a:prstGeom>
        <a:gradFill rotWithShape="0">
          <a:gsLst>
            <a:gs pos="0">
              <a:schemeClr val="accent5">
                <a:hueOff val="-472651"/>
                <a:satOff val="-2539"/>
                <a:lumOff val="868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472651"/>
                <a:satOff val="-2539"/>
                <a:lumOff val="868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kern="1200" dirty="0"/>
            <a:t>Харбинским инженерным университетом (</a:t>
          </a:r>
          <a:r>
            <a:rPr lang="en-US" altLang="ru-RU" sz="1800" kern="1200" dirty="0"/>
            <a:t>Harbin Engineering University</a:t>
          </a:r>
          <a:r>
            <a:rPr lang="ru-RU" altLang="ru-RU" sz="1800" kern="1200" dirty="0"/>
            <a:t>)</a:t>
          </a:r>
          <a:endParaRPr lang="uk-UA" altLang="ru-RU" sz="1800" kern="1200" dirty="0"/>
        </a:p>
      </dsp:txBody>
      <dsp:txXfrm>
        <a:off x="24680" y="1305114"/>
        <a:ext cx="9853460" cy="456218"/>
      </dsp:txXfrm>
    </dsp:sp>
    <dsp:sp modelId="{26B8E561-E29B-40ED-A65C-412C9129A961}">
      <dsp:nvSpPr>
        <dsp:cNvPr id="0" name=""/>
        <dsp:cNvSpPr/>
      </dsp:nvSpPr>
      <dsp:spPr>
        <a:xfrm>
          <a:off x="0" y="1799330"/>
          <a:ext cx="9902820" cy="505578"/>
        </a:xfrm>
        <a:prstGeom prst="roundRect">
          <a:avLst/>
        </a:prstGeom>
        <a:gradFill rotWithShape="0">
          <a:gsLst>
            <a:gs pos="0">
              <a:schemeClr val="accent5">
                <a:hueOff val="-945302"/>
                <a:satOff val="-5077"/>
                <a:lumOff val="1737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945302"/>
                <a:satOff val="-5077"/>
                <a:lumOff val="1737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kern="1200" dirty="0"/>
            <a:t>Университетом г. Циндао (</a:t>
          </a:r>
          <a:r>
            <a:rPr lang="en-US" altLang="ru-RU" sz="1800" kern="1200" dirty="0"/>
            <a:t>Qingdao University</a:t>
          </a:r>
          <a:r>
            <a:rPr lang="ru-RU" altLang="ru-RU" sz="1800" kern="1200" dirty="0"/>
            <a:t>)</a:t>
          </a:r>
          <a:endParaRPr lang="uk-UA" altLang="ru-RU" sz="1800" kern="1200" dirty="0"/>
        </a:p>
      </dsp:txBody>
      <dsp:txXfrm>
        <a:off x="24680" y="1824010"/>
        <a:ext cx="9853460" cy="456218"/>
      </dsp:txXfrm>
    </dsp:sp>
    <dsp:sp modelId="{4D266CDF-4FDF-4E16-8EBB-395CC2FF7D4A}">
      <dsp:nvSpPr>
        <dsp:cNvPr id="0" name=""/>
        <dsp:cNvSpPr/>
      </dsp:nvSpPr>
      <dsp:spPr>
        <a:xfrm>
          <a:off x="0" y="2318226"/>
          <a:ext cx="9902820" cy="505578"/>
        </a:xfrm>
        <a:prstGeom prst="roundRect">
          <a:avLst/>
        </a:prstGeom>
        <a:gradFill rotWithShape="0">
          <a:gsLst>
            <a:gs pos="0">
              <a:schemeClr val="accent5">
                <a:hueOff val="-1417953"/>
                <a:satOff val="-7616"/>
                <a:lumOff val="2605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1417953"/>
                <a:satOff val="-7616"/>
                <a:lumOff val="2605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kern="1200" dirty="0"/>
            <a:t>Технологическим университетом г. </a:t>
          </a:r>
          <a:r>
            <a:rPr lang="ru-RU" altLang="ru-RU" sz="1800" kern="1200" dirty="0" err="1"/>
            <a:t>Гуандонг</a:t>
          </a:r>
          <a:r>
            <a:rPr lang="ru-RU" altLang="ru-RU" sz="1800" kern="1200" dirty="0"/>
            <a:t>  (</a:t>
          </a:r>
          <a:r>
            <a:rPr lang="en-US" altLang="ru-RU" sz="1800" kern="1200" dirty="0"/>
            <a:t>Guangdong University of Technology)</a:t>
          </a:r>
          <a:endParaRPr lang="uk-UA" altLang="ru-RU" sz="1800" kern="1200" dirty="0"/>
        </a:p>
      </dsp:txBody>
      <dsp:txXfrm>
        <a:off x="24680" y="2342906"/>
        <a:ext cx="9853460" cy="456218"/>
      </dsp:txXfrm>
    </dsp:sp>
    <dsp:sp modelId="{5447747D-7467-448F-A4FA-E056AEDE05EF}">
      <dsp:nvSpPr>
        <dsp:cNvPr id="0" name=""/>
        <dsp:cNvSpPr/>
      </dsp:nvSpPr>
      <dsp:spPr>
        <a:xfrm>
          <a:off x="0" y="2837121"/>
          <a:ext cx="9902820" cy="505578"/>
        </a:xfrm>
        <a:prstGeom prst="roundRect">
          <a:avLst/>
        </a:prstGeom>
        <a:gradFill rotWithShape="0">
          <a:gsLst>
            <a:gs pos="0">
              <a:schemeClr val="accent5">
                <a:hueOff val="-1890604"/>
                <a:satOff val="-10154"/>
                <a:lumOff val="3473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1890604"/>
                <a:satOff val="-10154"/>
                <a:lumOff val="3473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kern="1200" dirty="0"/>
            <a:t>Политехническим колледжем в г. Синтай (</a:t>
          </a:r>
          <a:r>
            <a:rPr lang="en-US" altLang="ru-RU" sz="1800" kern="1200" dirty="0" err="1"/>
            <a:t>Sintai</a:t>
          </a:r>
          <a:r>
            <a:rPr lang="en-US" altLang="ru-RU" sz="1800" kern="1200" dirty="0"/>
            <a:t> Polytechnic College</a:t>
          </a:r>
          <a:r>
            <a:rPr lang="ru-RU" altLang="ru-RU" sz="1800" kern="1200" dirty="0"/>
            <a:t>)</a:t>
          </a:r>
          <a:r>
            <a:rPr lang="uk-UA" altLang="ru-RU" sz="1800" kern="1200" dirty="0"/>
            <a:t> </a:t>
          </a:r>
        </a:p>
      </dsp:txBody>
      <dsp:txXfrm>
        <a:off x="24680" y="2861801"/>
        <a:ext cx="9853460" cy="456218"/>
      </dsp:txXfrm>
    </dsp:sp>
    <dsp:sp modelId="{FF70B806-D1C1-4CB1-BFAA-C3A4E6E94F6E}">
      <dsp:nvSpPr>
        <dsp:cNvPr id="0" name=""/>
        <dsp:cNvSpPr/>
      </dsp:nvSpPr>
      <dsp:spPr>
        <a:xfrm>
          <a:off x="0" y="3356017"/>
          <a:ext cx="9902820" cy="505578"/>
        </a:xfrm>
        <a:prstGeom prst="roundRect">
          <a:avLst/>
        </a:prstGeom>
        <a:gradFill rotWithShape="0">
          <a:gsLst>
            <a:gs pos="0">
              <a:schemeClr val="accent5">
                <a:hueOff val="-2363255"/>
                <a:satOff val="-12693"/>
                <a:lumOff val="4341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2363255"/>
                <a:satOff val="-12693"/>
                <a:lumOff val="4341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kern="1200" dirty="0"/>
            <a:t>Университетом городского планирования г. </a:t>
          </a:r>
          <a:r>
            <a:rPr lang="ru-RU" altLang="ru-RU" sz="1800" kern="1200" dirty="0" err="1"/>
            <a:t>Хеннань</a:t>
          </a:r>
          <a:r>
            <a:rPr lang="ru-RU" altLang="ru-RU" sz="1800" kern="1200" dirty="0"/>
            <a:t> (</a:t>
          </a:r>
          <a:r>
            <a:rPr lang="en-US" altLang="ru-RU" sz="1800" kern="1200" dirty="0"/>
            <a:t>Henan Town Planning University</a:t>
          </a:r>
          <a:r>
            <a:rPr lang="ru-RU" altLang="ru-RU" sz="1800" kern="1200" dirty="0"/>
            <a:t>)</a:t>
          </a:r>
          <a:endParaRPr lang="uk-UA" altLang="ru-RU" sz="1800" kern="1200" dirty="0"/>
        </a:p>
      </dsp:txBody>
      <dsp:txXfrm>
        <a:off x="24680" y="3380697"/>
        <a:ext cx="9853460" cy="456218"/>
      </dsp:txXfrm>
    </dsp:sp>
    <dsp:sp modelId="{6314B2D9-CFAB-4909-B319-F3E407F2C68E}">
      <dsp:nvSpPr>
        <dsp:cNvPr id="0" name=""/>
        <dsp:cNvSpPr/>
      </dsp:nvSpPr>
      <dsp:spPr>
        <a:xfrm>
          <a:off x="0" y="3874913"/>
          <a:ext cx="9902820" cy="505578"/>
        </a:xfrm>
        <a:prstGeom prst="roundRect">
          <a:avLst/>
        </a:prstGeom>
        <a:gradFill rotWithShape="0">
          <a:gsLst>
            <a:gs pos="0">
              <a:schemeClr val="accent5">
                <a:hueOff val="-2835906"/>
                <a:satOff val="-15231"/>
                <a:lumOff val="521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2835906"/>
                <a:satOff val="-15231"/>
                <a:lumOff val="521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kern="1200" dirty="0"/>
            <a:t>Научно-технологическим университетом г. </a:t>
          </a:r>
          <a:r>
            <a:rPr lang="ru-RU" altLang="ru-RU" sz="1800" kern="1200" dirty="0" err="1"/>
            <a:t>Хуаджонг</a:t>
          </a:r>
          <a:r>
            <a:rPr lang="ru-RU" altLang="ru-RU" sz="1800" kern="1200" dirty="0"/>
            <a:t> (</a:t>
          </a:r>
          <a:r>
            <a:rPr lang="en-US" altLang="ru-RU" sz="1800" kern="1200" dirty="0"/>
            <a:t>Huazhong University of Science and Technology</a:t>
          </a:r>
          <a:r>
            <a:rPr lang="ru-RU" altLang="ru-RU" sz="1800" kern="1200" dirty="0"/>
            <a:t>)</a:t>
          </a:r>
          <a:endParaRPr lang="uk-UA" altLang="ru-RU" sz="1800" kern="1200" dirty="0"/>
        </a:p>
      </dsp:txBody>
      <dsp:txXfrm>
        <a:off x="24680" y="3899593"/>
        <a:ext cx="9853460" cy="456218"/>
      </dsp:txXfrm>
    </dsp:sp>
    <dsp:sp modelId="{01870545-E8DF-42B6-B422-3EDEEC39F5BB}">
      <dsp:nvSpPr>
        <dsp:cNvPr id="0" name=""/>
        <dsp:cNvSpPr/>
      </dsp:nvSpPr>
      <dsp:spPr>
        <a:xfrm>
          <a:off x="0" y="4393809"/>
          <a:ext cx="9902820" cy="665316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kern="1200" dirty="0"/>
            <a:t>Национальной лабораторией электро-аналитической химии Института прикладной химии (Циньхуа) (</a:t>
          </a:r>
          <a:r>
            <a:rPr lang="en-US" altLang="ru-RU" sz="1800" kern="1200" dirty="0"/>
            <a:t>National Laboratory of Electro analytical Chemistry, Institute of Applied Chemistry (Tsinghua)</a:t>
          </a:r>
          <a:r>
            <a:rPr lang="ru-RU" altLang="ru-RU" sz="1800" kern="1200" dirty="0"/>
            <a:t>)</a:t>
          </a:r>
          <a:endParaRPr lang="uk-UA" altLang="ru-RU" sz="1800" kern="1200" dirty="0"/>
        </a:p>
      </dsp:txBody>
      <dsp:txXfrm>
        <a:off x="32478" y="4426287"/>
        <a:ext cx="9837864" cy="6003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F31F9-0B67-489E-A6B5-B2FC5F79C959}">
      <dsp:nvSpPr>
        <dsp:cNvPr id="0" name=""/>
        <dsp:cNvSpPr/>
      </dsp:nvSpPr>
      <dsp:spPr>
        <a:xfrm>
          <a:off x="0" y="483204"/>
          <a:ext cx="10585176" cy="18556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600" kern="1200" noProof="0" dirty="0"/>
            <a:t>В январе 2018 года создана и передана китайской стороне (Институт высоких технологий Академии наук провинции Хейлунцзян) экспериментальная установка для отработки технологии изготовления альтернативного топлива из различных видов отходов.</a:t>
          </a:r>
          <a:endParaRPr lang="ru-RU" sz="2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584" y="573788"/>
        <a:ext cx="10404008" cy="1674452"/>
      </dsp:txXfrm>
    </dsp:sp>
    <dsp:sp modelId="{B21EA188-5E8B-42BA-AA95-4E153C4B1DEF}">
      <dsp:nvSpPr>
        <dsp:cNvPr id="0" name=""/>
        <dsp:cNvSpPr/>
      </dsp:nvSpPr>
      <dsp:spPr>
        <a:xfrm>
          <a:off x="0" y="2413704"/>
          <a:ext cx="10585176" cy="185562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600" kern="1200" noProof="0" dirty="0"/>
            <a:t>В январе 2019 года создана и передана китайской стороне (</a:t>
          </a:r>
          <a:r>
            <a:rPr lang="en-US" altLang="ru-RU" sz="2600" kern="1200" noProof="0" dirty="0"/>
            <a:t>Harbin Engineering University</a:t>
          </a:r>
          <a:r>
            <a:rPr lang="ru-RU" altLang="ru-RU" sz="2600" kern="1200" noProof="0" dirty="0"/>
            <a:t>) научно-техническая продукция в виде отчёта и монографии "Оптимизация и математическое моделирование сетей связи".</a:t>
          </a:r>
          <a:endParaRPr lang="ru-RU" sz="2600" kern="1200" noProof="0" dirty="0"/>
        </a:p>
      </dsp:txBody>
      <dsp:txXfrm>
        <a:off x="90584" y="2504288"/>
        <a:ext cx="10404008" cy="1674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0A578-03B9-4839-A21E-7DB73CCD4080}">
      <dsp:nvSpPr>
        <dsp:cNvPr id="0" name=""/>
        <dsp:cNvSpPr/>
      </dsp:nvSpPr>
      <dsp:spPr>
        <a:xfrm>
          <a:off x="0" y="75707"/>
          <a:ext cx="10153128" cy="16157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100" b="1" kern="1200" dirty="0"/>
            <a:t>С </a:t>
          </a:r>
          <a:r>
            <a:rPr lang="ru-RU" altLang="ru-RU" sz="2100" b="1" kern="1200" dirty="0" err="1"/>
            <a:t>Харбинским</a:t>
          </a:r>
          <a:r>
            <a:rPr lang="ru-RU" altLang="ru-RU" sz="2100" b="1" kern="1200" dirty="0"/>
            <a:t> инженерным университетом</a:t>
          </a:r>
          <a:r>
            <a:rPr lang="en-US" altLang="ru-RU" sz="2100" b="1" kern="1200" dirty="0"/>
            <a:t>:</a:t>
          </a:r>
          <a:r>
            <a:rPr lang="ru-RU" altLang="ru-RU" sz="2100" b="1" kern="1200" dirty="0"/>
            <a:t>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100" b="0" kern="1200" dirty="0"/>
            <a:t>по совместной разработке </a:t>
          </a:r>
          <a:r>
            <a:rPr lang="ru-RU" altLang="ru-RU" sz="2100" b="0" kern="1200" baseline="0" dirty="0"/>
            <a:t>"Технологии имитационно-математического моделирования систем комплексного распознавания электромагнитных излучений воздушных объектов"</a:t>
          </a:r>
          <a:r>
            <a:rPr lang="ru-RU" altLang="ru-RU" sz="2100" b="0" kern="1200" dirty="0"/>
            <a:t>. </a:t>
          </a:r>
          <a:endParaRPr lang="uk-UA" sz="2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874" y="154581"/>
        <a:ext cx="9995380" cy="1457993"/>
      </dsp:txXfrm>
    </dsp:sp>
    <dsp:sp modelId="{D3019590-AA2D-4835-A34D-57803E07800D}">
      <dsp:nvSpPr>
        <dsp:cNvPr id="0" name=""/>
        <dsp:cNvSpPr/>
      </dsp:nvSpPr>
      <dsp:spPr>
        <a:xfrm>
          <a:off x="0" y="1798008"/>
          <a:ext cx="10153128" cy="1297374"/>
        </a:xfrm>
        <a:prstGeom prst="roundRect">
          <a:avLst/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kern="1200" dirty="0"/>
            <a:t>по разработке автоматизированной системы управления системой электро-химической защиты кораблей, а также по совместной подготовке кадров (магистры, докторанты).</a:t>
          </a:r>
          <a:endParaRPr lang="uk-UA" sz="2100" b="0" kern="1200" dirty="0"/>
        </a:p>
      </dsp:txBody>
      <dsp:txXfrm>
        <a:off x="63333" y="1861341"/>
        <a:ext cx="10026462" cy="1170708"/>
      </dsp:txXfrm>
    </dsp:sp>
    <dsp:sp modelId="{FE87EEC4-D189-42B5-AB86-77A3CEA6206F}">
      <dsp:nvSpPr>
        <dsp:cNvPr id="0" name=""/>
        <dsp:cNvSpPr/>
      </dsp:nvSpPr>
      <dsp:spPr>
        <a:xfrm>
          <a:off x="0" y="3255464"/>
          <a:ext cx="10153128" cy="1846004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100" b="0" kern="1200" noProof="0"/>
            <a:t>При посредничестве </a:t>
          </a:r>
          <a:r>
            <a:rPr lang="ru-RU" altLang="ru-RU" sz="2100" b="1" kern="1200" noProof="0"/>
            <a:t>Консалтинговой компании по менеджменту предприятий провинции Хейлунцзян (</a:t>
          </a:r>
          <a:r>
            <a:rPr lang="en-US" altLang="ru-RU" sz="2100" b="1" kern="1200" noProof="0"/>
            <a:t>Hua Yue Dong Fang</a:t>
          </a:r>
          <a:r>
            <a:rPr lang="ru-RU" altLang="ru-RU" sz="2100" b="1" kern="1200" noProof="0"/>
            <a:t>), </a:t>
          </a:r>
          <a:r>
            <a:rPr lang="ru-RU" altLang="ru-RU" sz="2100" b="0" kern="1200" noProof="0"/>
            <a:t>которая является официальным представителем Харьковской области в КНР, по подготовке специалистов (магистров, аспирантов).</a:t>
          </a:r>
          <a:endParaRPr lang="ru-RU" sz="2100" b="0" kern="1200" noProof="0" dirty="0"/>
        </a:p>
      </dsp:txBody>
      <dsp:txXfrm>
        <a:off x="90114" y="3345578"/>
        <a:ext cx="9972900" cy="16657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E4400-71F1-4EAF-9880-8DD11D5D8D4B}">
      <dsp:nvSpPr>
        <dsp:cNvPr id="0" name=""/>
        <dsp:cNvSpPr/>
      </dsp:nvSpPr>
      <dsp:spPr>
        <a:xfrm>
          <a:off x="2446" y="330077"/>
          <a:ext cx="3615903" cy="249135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26E22-20CE-4AAD-852D-6D1395DB950E}">
      <dsp:nvSpPr>
        <dsp:cNvPr id="0" name=""/>
        <dsp:cNvSpPr/>
      </dsp:nvSpPr>
      <dsp:spPr>
        <a:xfrm>
          <a:off x="2446" y="2821434"/>
          <a:ext cx="3615903" cy="134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пр. Науки, 14, Харьков, 61166, Украина</a:t>
          </a:r>
          <a:endParaRPr lang="uk-UA" sz="2700" kern="1200" dirty="0"/>
        </a:p>
      </dsp:txBody>
      <dsp:txXfrm>
        <a:off x="2446" y="2821434"/>
        <a:ext cx="3615903" cy="1341500"/>
      </dsp:txXfrm>
    </dsp:sp>
    <dsp:sp modelId="{0A97E668-BF63-42B6-B8BC-B463C9315830}">
      <dsp:nvSpPr>
        <dsp:cNvPr id="0" name=""/>
        <dsp:cNvSpPr/>
      </dsp:nvSpPr>
      <dsp:spPr>
        <a:xfrm>
          <a:off x="3980092" y="330077"/>
          <a:ext cx="3615903" cy="2491357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23000" b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5E770-849F-4CFF-BA87-72599E259424}">
      <dsp:nvSpPr>
        <dsp:cNvPr id="0" name=""/>
        <dsp:cNvSpPr/>
      </dsp:nvSpPr>
      <dsp:spPr>
        <a:xfrm>
          <a:off x="3980092" y="2821434"/>
          <a:ext cx="3615903" cy="134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http://</a:t>
          </a:r>
          <a:r>
            <a:rPr lang="en-GB" sz="2700" b="1" kern="1200" dirty="0" err="1"/>
            <a:t>nure.ua</a:t>
          </a:r>
          <a:r>
            <a:rPr lang="en-GB" sz="2700" b="1" kern="1200" dirty="0"/>
            <a:t> </a:t>
          </a:r>
          <a:r>
            <a:rPr lang="en-GB" sz="2700" b="1" kern="1200" dirty="0" err="1"/>
            <a:t>info@nure.ua</a:t>
          </a:r>
          <a:endParaRPr lang="uk-UA" sz="2700" kern="1200" dirty="0"/>
        </a:p>
      </dsp:txBody>
      <dsp:txXfrm>
        <a:off x="3980092" y="2821434"/>
        <a:ext cx="3615903" cy="1341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58ED37-A60D-403C-9830-3CB916389076}" type="datetimeFigureOut">
              <a:rPr lang="uk-UA" altLang="uk-UA"/>
              <a:pPr>
                <a:defRPr/>
              </a:pPr>
              <a:t>27.09.21</a:t>
            </a:fld>
            <a:endParaRPr lang="uk-UA" alt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687888"/>
            <a:ext cx="5389563" cy="4438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D028CD-C21F-461B-A61C-45C3CC634DF8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428267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7300" y="-12730163"/>
            <a:ext cx="23933150" cy="13463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7888"/>
            <a:ext cx="5370513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>
              <a:spcBef>
                <a:spcPct val="0"/>
              </a:spcBef>
            </a:pPr>
            <a:endParaRPr lang="uk-UA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61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7300" y="-12730163"/>
            <a:ext cx="23933150" cy="13463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7888"/>
            <a:ext cx="5370513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>
              <a:spcBef>
                <a:spcPct val="0"/>
              </a:spcBef>
            </a:pPr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>
              <a:defRPr/>
            </a:pPr>
            <a:fld id="{859C7C39-C4F9-4D9D-9C72-40ACA254F92D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>
              <a:defRPr/>
            </a:pPr>
            <a:fld id="{06847643-586C-42CC-B40F-E2561D8569CF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66032196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8CE14-61E9-4F6A-A90D-D55D5FCD4E0A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112EF-9795-4583-A55C-AD2F41380295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926922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CB178-B150-457F-8247-5253C81308AB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8C71-A141-41CD-BBD9-2E62A6AF0FD6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1197349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B1D0CB-3C12-471F-8F38-079735FDAE21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4A2F-29F7-4B38-A899-77449AF66830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9713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695BC-F27E-4787-A3D7-E2CAFC7ED008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5AF42-582F-4B04-9C28-3C5AC1830646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8500659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11F8D-1843-4F55-9835-F1732B106C57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D2DD8-BC79-4A60-9959-5B5C28F9BBA6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733188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4E125-9B2F-47C2-A7A6-E71630F1CE14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A58B9-1FEA-4820-8EA4-8FAD4DE498E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48365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194AB-CAEF-450F-B3E6-AC8506B4117F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165AE-A7FD-44D5-8334-B23224DABA15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486800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1239AA-0691-43E2-B077-0E671FD9BE5C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B3031-495B-44EA-89FB-5D2CE25CB4AF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8370621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82200" y="531200"/>
            <a:ext cx="98276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61000" y="1994467"/>
            <a:ext cx="3153600" cy="4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4476349" y="1994467"/>
            <a:ext cx="3153600" cy="4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7791697" y="1994467"/>
            <a:ext cx="3153600" cy="4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36163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805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0F9982-21B7-4249-A81C-DE584D8E6293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0AB6E-00BA-4E3D-8F32-2C78CA76F12B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09993762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67A97-DF11-403C-8064-438C1420C816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CDC76-B6EE-472A-951C-C1E08ED62AE3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336596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F3E9E-5988-479C-B04A-6A3ED03DC154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08936-6D12-47FF-BAF2-F4F5DD1164CC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1285557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9E8D-FA00-485F-A470-080E08478AAF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60BF5-BA6A-4ED9-B69B-36E549805D55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040541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2F3C2-2775-4DF5-9E86-1F124B7F2267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AF212-3441-4BB8-AEF2-406E21BA1B48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6274330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3933D-8EE4-4528-BD52-A249E28588E6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AAA7-EB27-49DF-AC80-0AE1579DD395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8102005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A3CD3A-08C7-4308-9861-20F1E7A2D132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365A1-6E19-47D4-84DC-C3896BB68DAD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78740361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26AD9-2DE0-4187-9588-185B473B9045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90D6-9F85-4ED1-BAFB-9975B53D0606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447607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112BF4-0C56-4D9F-8043-2EBE967370C7}" type="datetime1">
              <a:rPr lang="uk-UA" smtClean="0"/>
              <a:pPr>
                <a:defRPr/>
              </a:pPr>
              <a:t>27.09.21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CB9769-6C95-46AA-A759-D9E40272A817}" type="slidenum">
              <a:rPr lang="uk-UA" altLang="uk-UA" smtClean="0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854277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/>
          <p:nvPr/>
        </p:nvSpPr>
        <p:spPr>
          <a:xfrm>
            <a:off x="2409826" y="-19050"/>
            <a:ext cx="7235825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5275" y="419100"/>
            <a:ext cx="6305550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uk-UA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ХАРЬКОВСКИЙ НАЦИОНАЛЬНЫЙ УНИВЕРСИТЕТ РАДИОЭЛЕКТРОНИКИ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111125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52400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17" y="1433513"/>
            <a:ext cx="7754565" cy="37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5"/>
          <p:cNvSpPr/>
          <p:nvPr/>
        </p:nvSpPr>
        <p:spPr>
          <a:xfrm>
            <a:off x="1919536" y="5322389"/>
            <a:ext cx="8424936" cy="1138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uk-UA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Приветствует коллег из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uk-UA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КИТАЙСКОЙ НАРОДНОЙ РЕСПУБЛИКИ </a:t>
            </a: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C0157-6091-426E-80BE-31C671622E90}" type="slidenum">
              <a:rPr lang="uk-UA" altLang="uk-UA"/>
              <a:pPr>
                <a:defRPr/>
              </a:pPr>
              <a:t>10</a:t>
            </a:fld>
            <a:endParaRPr lang="uk-UA" altLang="uk-UA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3940" y="116632"/>
            <a:ext cx="9145016" cy="6223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развития науки в университете</a:t>
            </a:r>
            <a:endParaRPr lang="en-US" alt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144590" y="1288664"/>
          <a:ext cx="10135986" cy="494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EED661FF-E45F-4AB4-945B-3EB5BC19A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1A94CB2E-0792-4751-B9F6-4F1B276009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F7E1C-3CCF-475F-85C4-8D6293833B5D}" type="slidenum">
              <a:rPr lang="uk-UA" altLang="uk-UA"/>
              <a:pPr>
                <a:defRPr/>
              </a:pPr>
              <a:t>11</a:t>
            </a:fld>
            <a:endParaRPr lang="uk-UA" altLang="uk-UA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4590" y="169840"/>
            <a:ext cx="9607250" cy="10080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отраслевые и </a:t>
            </a:r>
            <a:b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межотраслевые научные учреждения и </a:t>
            </a:r>
            <a:b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структуры в университете</a:t>
            </a:r>
            <a:endParaRPr lang="en-US" altLang="uk-U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9241529"/>
              </p:ext>
            </p:extLst>
          </p:nvPr>
        </p:nvGraphicFramePr>
        <p:xfrm>
          <a:off x="973957" y="1177903"/>
          <a:ext cx="10073453" cy="55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A05C8C6A-7122-44CE-9EE5-CD35874081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1DF2615-51B2-4A88-94C9-110E845F5C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F7E1C-3CCF-475F-85C4-8D6293833B5D}" type="slidenum">
              <a:rPr lang="uk-UA" altLang="uk-UA"/>
              <a:pPr>
                <a:defRPr/>
              </a:pPr>
              <a:t>12</a:t>
            </a:fld>
            <a:endParaRPr lang="uk-UA" altLang="uk-UA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15480" y="189946"/>
            <a:ext cx="8860841" cy="8651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</a:t>
            </a:r>
            <a:r>
              <a:rPr lang="ru-RU" altLang="uk-UA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хнурэ</a:t>
            </a:r>
            <a: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партнёрами в </a:t>
            </a:r>
            <a:r>
              <a:rPr lang="ru-RU" altLang="uk-UA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кнр</a:t>
            </a:r>
            <a:endParaRPr lang="en-US" altLang="uk-U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2882031"/>
              </p:ext>
            </p:extLst>
          </p:nvPr>
        </p:nvGraphicFramePr>
        <p:xfrm>
          <a:off x="1144590" y="1163084"/>
          <a:ext cx="9902820" cy="5738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6FF6B456-664A-4BEB-A9F4-8F7012958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F0276745-BC71-4BA6-B208-F094B9709E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263531"/>
      </p:ext>
    </p:extLst>
  </p:cSld>
  <p:clrMapOvr>
    <a:masterClrMapping/>
  </p:clrMapOvr>
  <p:transition spd="slow"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F7E1C-3CCF-475F-85C4-8D6293833B5D}" type="slidenum">
              <a:rPr lang="uk-UA" altLang="uk-UA"/>
              <a:pPr>
                <a:defRPr/>
              </a:pPr>
              <a:t>13</a:t>
            </a:fld>
            <a:endParaRPr lang="uk-UA" altLang="uk-UA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5440" y="152561"/>
            <a:ext cx="9721080" cy="10080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Результаты  сотрудничества </a:t>
            </a:r>
            <a:b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ХНУРЕ и организаций в КНР</a:t>
            </a:r>
            <a:endParaRPr lang="en-US" altLang="uk-U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8169126"/>
              </p:ext>
            </p:extLst>
          </p:nvPr>
        </p:nvGraphicFramePr>
        <p:xfrm>
          <a:off x="911424" y="1133115"/>
          <a:ext cx="105851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6D295438-81B9-435C-91BC-86F0DE1156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4130527-0D9F-4B5D-83DB-D498429571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91448"/>
      </p:ext>
    </p:extLst>
  </p:cSld>
  <p:clrMapOvr>
    <a:masterClrMapping/>
  </p:clrMapOvr>
  <p:transition spd="slow"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F7E1C-3CCF-475F-85C4-8D6293833B5D}" type="slidenum">
              <a:rPr lang="uk-UA" altLang="uk-UA"/>
              <a:pPr>
                <a:defRPr/>
              </a:pPr>
              <a:t>14</a:t>
            </a:fld>
            <a:endParaRPr lang="uk-UA" altLang="uk-UA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388350" cy="10080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ведутся переговоры</a:t>
            </a:r>
            <a:endParaRPr lang="en-US" altLang="uk-U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85591366"/>
              </p:ext>
            </p:extLst>
          </p:nvPr>
        </p:nvGraphicFramePr>
        <p:xfrm>
          <a:off x="1199456" y="1124744"/>
          <a:ext cx="10153128" cy="5123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B45062EC-8A77-41F6-B05F-6DC6521CAB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83575278-BAE9-4B1D-A78B-E460774B01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411741"/>
      </p:ext>
    </p:extLst>
  </p:cSld>
  <p:clrMapOvr>
    <a:masterClrMapping/>
  </p:clrMapOvr>
  <p:transition spd="slow"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9663" y="609601"/>
            <a:ext cx="7429500" cy="11207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Харьковский национальный университет радиоэлектроники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105920"/>
              </p:ext>
            </p:extLst>
          </p:nvPr>
        </p:nvGraphicFramePr>
        <p:xfrm>
          <a:off x="2385990" y="1755388"/>
          <a:ext cx="7598442" cy="449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E066A-AD68-4193-81A0-79D51F6ACB09}" type="slidenum">
              <a:rPr lang="uk-UA" altLang="uk-UA"/>
              <a:pPr>
                <a:defRPr/>
              </a:pPr>
              <a:t>15</a:t>
            </a:fld>
            <a:endParaRPr lang="uk-UA" alt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title"/>
          </p:nvPr>
        </p:nvSpPr>
        <p:spPr>
          <a:xfrm>
            <a:off x="2301242" y="140605"/>
            <a:ext cx="7370700" cy="131509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lvl="0" algn="ctr"/>
            <a:r>
              <a:rPr lang="ru-RU" b="1" dirty="0"/>
              <a:t>Позиции </a:t>
            </a:r>
            <a:r>
              <a:rPr lang="ru-RU" b="1" dirty="0" err="1"/>
              <a:t>ХНУРэ</a:t>
            </a:r>
            <a:r>
              <a:rPr lang="ru-RU" b="1" dirty="0"/>
              <a:t> В МИРОВЫХ РЕЙТИНГАХ</a:t>
            </a:r>
          </a:p>
        </p:txBody>
      </p:sp>
      <p:sp>
        <p:nvSpPr>
          <p:cNvPr id="254" name="Google Shape;254;p28"/>
          <p:cNvSpPr txBox="1">
            <a:spLocks noGrp="1"/>
          </p:cNvSpPr>
          <p:nvPr>
            <p:ph type="body" idx="1"/>
          </p:nvPr>
        </p:nvSpPr>
        <p:spPr>
          <a:xfrm>
            <a:off x="1138446" y="1248479"/>
            <a:ext cx="2343600" cy="1560399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Times Higher Education World University Rankings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801-1000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Украине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57" name="Google Shape;257;p28"/>
          <p:cNvSpPr txBox="1">
            <a:spLocks noGrp="1"/>
          </p:cNvSpPr>
          <p:nvPr>
            <p:ph type="body" idx="2"/>
          </p:nvPr>
        </p:nvSpPr>
        <p:spPr>
          <a:xfrm>
            <a:off x="4197026" y="1248479"/>
            <a:ext cx="1989629" cy="13050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SCImago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Institutions Rankings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844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№27 – в Украине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3"/>
          </p:nvPr>
        </p:nvSpPr>
        <p:spPr>
          <a:xfrm>
            <a:off x="1136903" y="3831754"/>
            <a:ext cx="2083162" cy="13050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Impact Rankings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Украине</a:t>
            </a:r>
            <a:endParaRPr sz="1600" dirty="0">
              <a:solidFill>
                <a:srgbClr val="FFFF00"/>
              </a:solidFill>
            </a:endParaRPr>
          </a:p>
        </p:txBody>
      </p:sp>
      <p:sp>
        <p:nvSpPr>
          <p:cNvPr id="256" name="Google Shape;256;p28"/>
          <p:cNvSpPr txBox="1">
            <a:spLocks noGrp="1"/>
          </p:cNvSpPr>
          <p:nvPr>
            <p:ph type="body" idx="4294967295"/>
          </p:nvPr>
        </p:nvSpPr>
        <p:spPr>
          <a:xfrm>
            <a:off x="7364895" y="1220518"/>
            <a:ext cx="1504950" cy="1306512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QS EECA 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251-300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Украине</a:t>
            </a:r>
            <a:endParaRPr sz="1000" dirty="0">
              <a:solidFill>
                <a:srgbClr val="FFFF00"/>
              </a:solidFill>
            </a:endParaRPr>
          </a:p>
        </p:txBody>
      </p:sp>
      <p:sp>
        <p:nvSpPr>
          <p:cNvPr id="258" name="Google Shape;258;p28"/>
          <p:cNvSpPr txBox="1">
            <a:spLocks noGrp="1"/>
          </p:cNvSpPr>
          <p:nvPr>
            <p:ph type="body" idx="4294967295"/>
          </p:nvPr>
        </p:nvSpPr>
        <p:spPr>
          <a:xfrm>
            <a:off x="4307419" y="3702132"/>
            <a:ext cx="2343150" cy="13049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GreenMetric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World University Rankings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716</a:t>
            </a:r>
          </a:p>
          <a:p>
            <a:pPr marL="0" indent="0">
              <a:buNone/>
            </a:pPr>
            <a:r>
              <a:rPr lang="uk-UA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13 – в </a:t>
            </a:r>
            <a:r>
              <a:rPr lang="uk-UA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Украине</a:t>
            </a:r>
            <a:endParaRPr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4294967295"/>
          </p:nvPr>
        </p:nvSpPr>
        <p:spPr>
          <a:xfrm>
            <a:off x="7401811" y="3704442"/>
            <a:ext cx="2343150" cy="130492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Webometrics Ranking of World Universities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2496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№9 – в Укра</a:t>
            </a:r>
            <a:r>
              <a:rPr lang="uk-UA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ине</a:t>
            </a:r>
            <a:endParaRPr sz="1600" dirty="0">
              <a:solidFill>
                <a:srgbClr val="FFFF00"/>
              </a:solidFill>
            </a:endParaRPr>
          </a:p>
        </p:txBody>
      </p:sp>
      <p:sp>
        <p:nvSpPr>
          <p:cNvPr id="11" name="Google Shape;257;p28"/>
          <p:cNvSpPr txBox="1">
            <a:spLocks/>
          </p:cNvSpPr>
          <p:nvPr/>
        </p:nvSpPr>
        <p:spPr>
          <a:xfrm>
            <a:off x="9898826" y="2502610"/>
            <a:ext cx="2013204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1400"/>
              <a:buFont typeface="Karla"/>
              <a:buChar char="◆"/>
              <a:defRPr sz="1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1400"/>
              <a:buFont typeface="Karla"/>
              <a:buChar char="◆"/>
              <a:defRPr sz="1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1400"/>
              <a:buFont typeface="Karla"/>
              <a:buChar char="◇"/>
              <a:defRPr sz="1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U-MULTIRANK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Украине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12" name="Picture 6" descr="U-Multirank"/>
          <p:cNvPicPr>
            <a:picLocks noChangeAspect="1" noChangeArrowheads="1"/>
          </p:cNvPicPr>
          <p:nvPr/>
        </p:nvPicPr>
        <p:blipFill>
          <a:blip r:embed="rId3" cstate="print"/>
          <a:srcRect l="10000" t="5569" b="7069"/>
          <a:stretch>
            <a:fillRect/>
          </a:stretch>
        </p:blipFill>
        <p:spPr bwMode="auto">
          <a:xfrm>
            <a:off x="10273382" y="3489516"/>
            <a:ext cx="1094118" cy="1063725"/>
          </a:xfrm>
          <a:prstGeom prst="rect">
            <a:avLst/>
          </a:prstGeom>
          <a:noFill/>
        </p:spPr>
      </p:pic>
      <p:pic>
        <p:nvPicPr>
          <p:cNvPr id="13" name="Picture 2" descr="Webometr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6349" y="5524081"/>
            <a:ext cx="3307115" cy="720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52" y="2363110"/>
            <a:ext cx="792000" cy="79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490" y="5493239"/>
            <a:ext cx="2642786" cy="720000"/>
          </a:xfrm>
          <a:prstGeom prst="rect">
            <a:avLst/>
          </a:prstGeom>
        </p:spPr>
      </p:pic>
      <p:pic>
        <p:nvPicPr>
          <p:cNvPr id="1026" name="Picture 2" descr="Q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05" y="1910998"/>
            <a:ext cx="856216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u.qs.com/wp-content/uploads/2020/10/ranked-eeca@4x-1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43" y="1890832"/>
            <a:ext cx="782321" cy="78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88" y="5460152"/>
            <a:ext cx="2119764" cy="7920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43889DA-2CEB-4C59-8D1D-7F4928823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31C0E4A5-6333-4E08-9076-C5380FA137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76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/>
          <p:nvPr/>
        </p:nvSpPr>
        <p:spPr>
          <a:xfrm>
            <a:off x="2409826" y="-19050"/>
            <a:ext cx="7235825" cy="130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F7F2723-E7F3-40A7-9FFB-600AF8AF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10" y="217105"/>
            <a:ext cx="9505056" cy="10677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Действующие международные проекты</a:t>
            </a:r>
            <a:br>
              <a:rPr lang="ru-RU" dirty="0"/>
            </a:br>
            <a:r>
              <a:rPr lang="ru-RU" dirty="0"/>
              <a:t>(ERASMUS+, </a:t>
            </a:r>
            <a:r>
              <a:rPr lang="ru-RU" dirty="0" err="1"/>
              <a:t>Horizont</a:t>
            </a:r>
            <a:r>
              <a:rPr lang="ru-RU" dirty="0"/>
              <a:t> 2020, COST, DAAD, NATO)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A9D0D39-E90D-47F5-83D9-ACF1CFE416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234520"/>
              </p:ext>
            </p:extLst>
          </p:nvPr>
        </p:nvGraphicFramePr>
        <p:xfrm>
          <a:off x="1143000" y="1700808"/>
          <a:ext cx="9906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E883D-D5DE-4C9F-821C-BDCEC545FD6F}" type="slidenum">
              <a:rPr lang="uk-UA" altLang="uk-UA" smtClean="0"/>
              <a:pPr>
                <a:defRPr/>
              </a:pPr>
              <a:t>4</a:t>
            </a:fld>
            <a:endParaRPr lang="uk-UA" altLang="uk-UA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9456" y="292104"/>
            <a:ext cx="9433048" cy="698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Харьковский национальный университет радиоэлектроники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30935547"/>
              </p:ext>
            </p:extLst>
          </p:nvPr>
        </p:nvGraphicFramePr>
        <p:xfrm>
          <a:off x="956722" y="1163084"/>
          <a:ext cx="10090688" cy="495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7706D9FA-6959-4932-AD21-FC15FE277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79292ACF-2B9C-4605-8AFF-57B173F8E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A3952-BE84-4238-A46A-4E1270E447F7}" type="slidenum">
              <a:rPr lang="uk-UA" altLang="uk-UA"/>
              <a:pPr>
                <a:defRPr/>
              </a:pPr>
              <a:t>5</a:t>
            </a:fld>
            <a:endParaRPr lang="uk-UA" altLang="uk-UA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0513"/>
            <a:ext cx="8229600" cy="5619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uk-UA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 университете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1807119"/>
              </p:ext>
            </p:extLst>
          </p:nvPr>
        </p:nvGraphicFramePr>
        <p:xfrm>
          <a:off x="1312862" y="1052736"/>
          <a:ext cx="9391650" cy="535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40C58F5E-DB7F-47A2-9C45-449A3B68D2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E7EC080-2F04-4299-A158-B1210B8EDF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524197" y="747992"/>
            <a:ext cx="28625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spcBef>
                <a:spcPts val="100"/>
              </a:spcBef>
            </a:pPr>
            <a:r>
              <a:rPr sz="1200" spc="-5" dirty="0">
                <a:solidFill>
                  <a:srgbClr val="004B52"/>
                </a:solidFill>
                <a:latin typeface="Arial"/>
                <a:cs typeface="Arial"/>
              </a:rPr>
              <a:t>ЗАТВЕРДЖЕНО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004B52"/>
                </a:solidFill>
                <a:latin typeface="Arial"/>
                <a:cs typeface="Arial"/>
              </a:rPr>
              <a:t>постановою</a:t>
            </a:r>
            <a:r>
              <a:rPr sz="1200" spc="-45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4B52"/>
                </a:solidFill>
                <a:latin typeface="Arial"/>
                <a:cs typeface="Arial"/>
              </a:rPr>
              <a:t>Кабінету</a:t>
            </a:r>
            <a:r>
              <a:rPr sz="1200" spc="-15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4B52"/>
                </a:solidFill>
                <a:latin typeface="Arial"/>
                <a:cs typeface="Arial"/>
              </a:rPr>
              <a:t>Міністрів України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004B52"/>
                </a:solidFill>
                <a:latin typeface="Arial"/>
                <a:cs typeface="Arial"/>
              </a:rPr>
              <a:t>від</a:t>
            </a:r>
            <a:r>
              <a:rPr sz="1200" spc="-25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4B52"/>
                </a:solidFill>
                <a:latin typeface="Arial"/>
                <a:cs typeface="Arial"/>
              </a:rPr>
              <a:t>29</a:t>
            </a:r>
            <a:r>
              <a:rPr sz="1200" spc="-20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4B52"/>
                </a:solidFill>
                <a:latin typeface="Arial"/>
                <a:cs typeface="Arial"/>
              </a:rPr>
              <a:t>квітня</a:t>
            </a:r>
            <a:r>
              <a:rPr sz="1200" spc="-20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4B52"/>
                </a:solidFill>
                <a:latin typeface="Arial"/>
                <a:cs typeface="Arial"/>
              </a:rPr>
              <a:t>2015</a:t>
            </a:r>
            <a:r>
              <a:rPr sz="1200" spc="-40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4B52"/>
                </a:solidFill>
                <a:latin typeface="Arial"/>
                <a:cs typeface="Arial"/>
              </a:rPr>
              <a:t>р.</a:t>
            </a:r>
            <a:r>
              <a:rPr sz="1200" spc="-20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4B52"/>
                </a:solidFill>
                <a:latin typeface="Arial"/>
                <a:cs typeface="Arial"/>
              </a:rPr>
              <a:t>№</a:t>
            </a:r>
            <a:r>
              <a:rPr sz="1200" spc="-5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4B52"/>
                </a:solidFill>
                <a:latin typeface="Arial"/>
                <a:cs typeface="Arial"/>
              </a:rPr>
              <a:t>266</a:t>
            </a:r>
            <a:endParaRPr sz="1200" dirty="0">
              <a:latin typeface="Arial"/>
              <a:cs typeface="Arial"/>
            </a:endParaRPr>
          </a:p>
          <a:p>
            <a:pPr marL="12700" marR="5080" algn="ctr"/>
            <a:r>
              <a:rPr sz="1200" dirty="0">
                <a:solidFill>
                  <a:srgbClr val="004B52"/>
                </a:solidFill>
                <a:latin typeface="Arial"/>
                <a:cs typeface="Arial"/>
              </a:rPr>
              <a:t>(в </a:t>
            </a:r>
            <a:r>
              <a:rPr sz="1200" spc="-5" dirty="0">
                <a:solidFill>
                  <a:srgbClr val="004B52"/>
                </a:solidFill>
                <a:latin typeface="Arial"/>
                <a:cs typeface="Arial"/>
              </a:rPr>
              <a:t>редакції постанови Кабінету Міністрів </a:t>
            </a:r>
            <a:r>
              <a:rPr sz="1200" spc="-320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4B52"/>
                </a:solidFill>
                <a:latin typeface="Arial"/>
                <a:cs typeface="Arial"/>
              </a:rPr>
              <a:t>України</a:t>
            </a:r>
            <a:r>
              <a:rPr sz="1200" spc="-15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4B52"/>
                </a:solidFill>
                <a:latin typeface="Arial"/>
                <a:cs typeface="Arial"/>
              </a:rPr>
              <a:t>від</a:t>
            </a:r>
            <a:r>
              <a:rPr sz="1200" dirty="0">
                <a:solidFill>
                  <a:srgbClr val="004B52"/>
                </a:solidFill>
                <a:latin typeface="Arial"/>
                <a:cs typeface="Arial"/>
              </a:rPr>
              <a:t> 7</a:t>
            </a:r>
            <a:r>
              <a:rPr sz="1200" spc="-10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4B52"/>
                </a:solidFill>
                <a:latin typeface="Arial"/>
                <a:cs typeface="Arial"/>
              </a:rPr>
              <a:t>липня</a:t>
            </a:r>
            <a:r>
              <a:rPr sz="1200" spc="5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4B52"/>
                </a:solidFill>
                <a:latin typeface="Arial"/>
                <a:cs typeface="Arial"/>
              </a:rPr>
              <a:t>2021</a:t>
            </a:r>
            <a:r>
              <a:rPr sz="1200" spc="-30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4B52"/>
                </a:solidFill>
                <a:latin typeface="Arial"/>
                <a:cs typeface="Arial"/>
              </a:rPr>
              <a:t>р.</a:t>
            </a:r>
            <a:r>
              <a:rPr sz="1200" spc="-5" dirty="0">
                <a:solidFill>
                  <a:srgbClr val="004B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4B52"/>
                </a:solidFill>
                <a:latin typeface="Arial"/>
                <a:cs typeface="Arial"/>
              </a:rPr>
              <a:t>№ 762)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5489" y="751447"/>
            <a:ext cx="4953000" cy="1011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spcBef>
                <a:spcPts val="105"/>
              </a:spcBef>
            </a:pPr>
            <a:r>
              <a:rPr lang="ru-RU" sz="1600" b="1" dirty="0">
                <a:solidFill>
                  <a:schemeClr val="bg1"/>
                </a:solidFill>
                <a:latin typeface="Arial"/>
                <a:cs typeface="Arial"/>
              </a:rPr>
              <a:t>ПЕРЕЧЕНЬ</a:t>
            </a:r>
          </a:p>
          <a:p>
            <a:pPr marL="1905" algn="ctr">
              <a:spcBef>
                <a:spcPts val="105"/>
              </a:spcBef>
            </a:pPr>
            <a:r>
              <a:rPr lang="ru-RU" sz="1600" b="1" dirty="0">
                <a:solidFill>
                  <a:schemeClr val="bg1"/>
                </a:solidFill>
                <a:latin typeface="Arial"/>
                <a:cs typeface="Arial"/>
              </a:rPr>
              <a:t>отраслей знаний и специальностей, по которым осуществляется подготовка соискателей высшего образования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30749"/>
              </p:ext>
            </p:extLst>
          </p:nvPr>
        </p:nvGraphicFramePr>
        <p:xfrm>
          <a:off x="1559497" y="2132856"/>
          <a:ext cx="8827280" cy="3888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6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9010"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Шифр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найменування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галузі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знань*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Код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найменування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спеціальності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ts val="1639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Код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найменування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відповідної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деталізованої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галузі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за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Міжнародною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стандартною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класифікацією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освіти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105">
                <a:tc>
                  <a:txBody>
                    <a:bodyPr/>
                    <a:lstStyle/>
                    <a:p>
                      <a:pPr marL="53340" marR="477520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Математика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та </a:t>
                      </a:r>
                      <a:r>
                        <a:rPr sz="14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статистика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113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Прикладна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математика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164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0588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898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0613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 marR="43180">
                        <a:lnSpc>
                          <a:spcPts val="1680"/>
                        </a:lnSpc>
                        <a:spcBef>
                          <a:spcPts val="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Inter-disciplinary programmes and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qualifications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involving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natural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sciences,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mathematics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and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53975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statistics</a:t>
                      </a: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6731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Software and applications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development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analysis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3C549EB1-7949-4693-8A23-EB3558A4F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7CD692B8-D85E-4EB4-B9A0-244FB23EA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03951"/>
              </p:ext>
            </p:extLst>
          </p:nvPr>
        </p:nvGraphicFramePr>
        <p:xfrm>
          <a:off x="1199456" y="1484784"/>
          <a:ext cx="9793088" cy="4608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4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167"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Шифр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найменування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галузі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знань*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Код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найменування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спеціальності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Код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найменування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відповідної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деталізованої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галузі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Міжнародною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стандартною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класифікацією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освіти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02">
                <a:tc>
                  <a:txBody>
                    <a:bodyPr/>
                    <a:lstStyle/>
                    <a:p>
                      <a:pPr marL="68580" marR="600710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Інформаційні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технології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 marR="379095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121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Інженерія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програмного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забезпечення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1780" algn="r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0613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 marR="302260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Software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applications development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analysis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122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Комп’ютерні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науки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123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Комп’ютерна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інженерія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0612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81305">
                        <a:lnSpc>
                          <a:spcPts val="1405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0714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215" marR="647065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Database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network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design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administration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7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Electronics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automation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124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Системний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аналіз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1780" algn="r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0688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344170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Inter-disciplinary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programmes and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qualifications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involving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Communication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Technologies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(ICTs)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125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Кібербезпека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1780" algn="r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0612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Database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network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design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administration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2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38125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126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Інформаційні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системи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та </a:t>
                      </a:r>
                      <a:r>
                        <a:rPr sz="12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технології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0611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0612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Computer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use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Database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network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design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administration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F6441BD3-F33B-4F86-8A45-6C36ED20C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E86AFAF4-4DBC-4504-8E1F-71DE9141D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912175" y="1672020"/>
          <a:ext cx="8124824" cy="323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4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595"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Шифр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найменування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галузі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знань*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Код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найменування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спеціальності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Код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найменування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відповідної деталізованої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галузі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Міжнародною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стандартною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класифікацією освіти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195">
                <a:tc rowSpan="3">
                  <a:txBody>
                    <a:bodyPr/>
                    <a:lstStyle/>
                    <a:p>
                      <a:pPr marL="67945" marR="302260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15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Автоматизація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та </a:t>
                      </a:r>
                      <a:r>
                        <a:rPr sz="12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приладобудування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151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Автоматизація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 marR="5632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мп’ютер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-ін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ні  технології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0714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Electronics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automation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1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152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Метрологія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 marR="25463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інформаційно-вимірювальна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техніка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0714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0788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Electronics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automation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215" marR="566420">
                        <a:lnSpc>
                          <a:spcPct val="95100"/>
                        </a:lnSpc>
                        <a:spcBef>
                          <a:spcPts val="59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Inter-disciplinary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programmes and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qualifications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involving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engineering,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manufacturing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302260">
                        <a:lnSpc>
                          <a:spcPts val="137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153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Мікро-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та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наносистемна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техніка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0714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0788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Electronics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automation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9215" marR="566420">
                        <a:lnSpc>
                          <a:spcPts val="1370"/>
                        </a:lnSpc>
                        <a:spcBef>
                          <a:spcPts val="63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Inter-disciplinary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programmes and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qualifications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involving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engineering,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manufacturing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construction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67945" marR="81978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Хімічна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та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біоінженерія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163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Біомедична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інженерія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0588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60350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Inter-disciplinary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programmes and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qualifications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involving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natural sciences,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mathematics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statistics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1962E60A-BC01-4610-B5F8-3CE639F2C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83DE1CF7-206F-4155-88AE-FC2F18716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9161"/>
              </p:ext>
            </p:extLst>
          </p:nvPr>
        </p:nvGraphicFramePr>
        <p:xfrm>
          <a:off x="1271464" y="1556793"/>
          <a:ext cx="9577064" cy="4536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4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185"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Шифр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найменування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галузі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знань*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Код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найменування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спеціальності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Код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найменування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відповідної деталізованої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галузі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Міжнародною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стандартною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класифікацією освіти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1569">
                <a:tc rowSpan="2">
                  <a:txBody>
                    <a:bodyPr/>
                    <a:lstStyle/>
                    <a:p>
                      <a:pPr marL="67945" marR="492759">
                        <a:lnSpc>
                          <a:spcPts val="144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17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Електроніка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та </a:t>
                      </a:r>
                      <a:r>
                        <a:rPr sz="12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телекомунікації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855" indent="-295910">
                        <a:lnSpc>
                          <a:spcPts val="1405"/>
                        </a:lnSpc>
                        <a:buAutoNum type="arabicPlain" startAt="171"/>
                        <a:tabLst>
                          <a:tab pos="3644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Електроніка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 marR="682625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rabicPlain" startAt="171"/>
                        <a:tabLst>
                          <a:tab pos="3644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Телекомунікації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та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радіотехніка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0714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Electronics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automation</a:t>
                      </a: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173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Авіоніка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0716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Motor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vehicles,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ships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aircraft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152">
                <a:tc>
                  <a:txBody>
                    <a:bodyPr/>
                    <a:lstStyle/>
                    <a:p>
                      <a:pPr marL="67945" marR="405765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Виробництво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та </a:t>
                      </a:r>
                      <a:r>
                        <a:rPr sz="12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технології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1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186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Видавництво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поліграфія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ts val="141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0211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0611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97535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Audio-visual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techniques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media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production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Computer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use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C1CF3127-30BB-432A-AF91-CAAD16596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189946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4B91DAEC-CE4F-43A7-9EF3-F3BFA05FA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57" y="189946"/>
            <a:ext cx="6985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491</TotalTime>
  <Words>1025</Words>
  <Application>Microsoft Macintosh PowerPoint</Application>
  <PresentationFormat>Широкоэкранный</PresentationFormat>
  <Paragraphs>193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Karla</vt:lpstr>
      <vt:lpstr>Times New Roman</vt:lpstr>
      <vt:lpstr>Tw Cen MT</vt:lpstr>
      <vt:lpstr>Circuit</vt:lpstr>
      <vt:lpstr>Презентация PowerPoint</vt:lpstr>
      <vt:lpstr>Позиции ХНУРэ В МИРОВЫХ РЕЙТИНГАХ</vt:lpstr>
      <vt:lpstr>Действующие международные проекты (ERASMUS+, Horizont 2020, COST, DAAD, NATO)</vt:lpstr>
      <vt:lpstr>Харьковский национальный университет радиоэлектроники</vt:lpstr>
      <vt:lpstr>Об университете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развития науки в университете</vt:lpstr>
      <vt:lpstr>Основные отраслевые и  межотраслевые научные учреждения и  инновационные структуры в университете</vt:lpstr>
      <vt:lpstr>Сотрудничество хнурэ с партнёрами в кнр</vt:lpstr>
      <vt:lpstr>Основные Результаты  сотрудничества  ХНУРЕ и организаций в КНР</vt:lpstr>
      <vt:lpstr>В настоящее время ведутся переговоры</vt:lpstr>
      <vt:lpstr>Харьковский национальный университет радиоэлектроники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Інструментальна середа створення інтелектуальних систем підтримки прийняття рішень для ситуаційних центрів і АРМ АСУ різного рівня Керівник – к.т.н., с.н.с. Прохоров В. П.</dc:title>
  <dc:creator>evgen</dc:creator>
  <cp:lastModifiedBy>Tetiana Tkachova</cp:lastModifiedBy>
  <cp:revision>273</cp:revision>
  <cp:lastPrinted>2021-09-27T10:57:48Z</cp:lastPrinted>
  <dcterms:created xsi:type="dcterms:W3CDTF">2016-05-18T05:56:35Z</dcterms:created>
  <dcterms:modified xsi:type="dcterms:W3CDTF">2021-09-27T17:10:06Z</dcterms:modified>
</cp:coreProperties>
</file>