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83" r:id="rId14"/>
  </p:sldIdLst>
  <p:sldSz cx="15125700" cy="10693400"/>
  <p:notesSz cx="151257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4660"/>
  </p:normalViewPr>
  <p:slideViewPr>
    <p:cSldViewPr>
      <p:cViewPr varScale="1">
        <p:scale>
          <a:sx n="80" d="100"/>
          <a:sy n="80" d="100"/>
        </p:scale>
        <p:origin x="133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5050" y="3517900"/>
            <a:ext cx="11636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ЦЕНТР НЕФОРМАЛЬНО</a:t>
            </a:r>
            <a:r>
              <a:rPr lang="uk-UA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Ї ОСВІТИ ХНУРЕ</a:t>
            </a:r>
          </a:p>
          <a:p>
            <a:pPr algn="ctr"/>
            <a:r>
              <a:rPr lang="uk-UA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(ПРОЄКТ)</a:t>
            </a:r>
            <a:endParaRPr lang="ru-RU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777" y="487610"/>
            <a:ext cx="13217460" cy="96607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453" y="487610"/>
            <a:ext cx="13174783" cy="91731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549" y="487610"/>
            <a:ext cx="13168687" cy="86855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549" y="585132"/>
            <a:ext cx="13168687" cy="87830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93" y="487610"/>
            <a:ext cx="13613740" cy="95815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93" y="487610"/>
            <a:ext cx="13613740" cy="966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50" y="469900"/>
            <a:ext cx="13619836" cy="9581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46" y="585132"/>
            <a:ext cx="14223401" cy="93133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50" y="546100"/>
            <a:ext cx="13168687" cy="87769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549" y="487610"/>
            <a:ext cx="13168687" cy="89232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549" y="536371"/>
            <a:ext cx="13168687" cy="8874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815" y="524181"/>
            <a:ext cx="13467421" cy="96242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8</Words>
  <Application>Microsoft Office PowerPoint</Application>
  <PresentationFormat>Произвольный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NFEC</dc:title>
  <dc:subject>SDG</dc:subject>
  <dc:creator>NURE</dc:creator>
  <cp:lastModifiedBy>User</cp:lastModifiedBy>
  <cp:revision>3</cp:revision>
  <dcterms:created xsi:type="dcterms:W3CDTF">2021-10-20T12:53:18Z</dcterms:created>
  <dcterms:modified xsi:type="dcterms:W3CDTF">2021-10-20T13:18:01Z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2021-10-20T00:00:00Z</vt:filetime>
  </property>
</Properties>
</file>