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71" r:id="rId4"/>
    <p:sldId id="270" r:id="rId5"/>
    <p:sldId id="267" r:id="rId6"/>
    <p:sldId id="264" r:id="rId7"/>
    <p:sldId id="261" r:id="rId8"/>
    <p:sldId id="262" r:id="rId9"/>
    <p:sldId id="269" r:id="rId10"/>
    <p:sldId id="263" r:id="rId11"/>
    <p:sldId id="260" r:id="rId12"/>
    <p:sldId id="258"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3072" y="-112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5" name="Picture 6" descr="1_05.jpg"/>
          <p:cNvPicPr>
            <a:picLocks noChangeAspect="1"/>
          </p:cNvPicPr>
          <p:nvPr/>
        </p:nvPicPr>
        <p:blipFill>
          <a:blip r:embed="rId3"/>
          <a:srcRect/>
          <a:stretch>
            <a:fillRect/>
          </a:stretch>
        </p:blipFill>
        <p:spPr bwMode="auto">
          <a:xfrm>
            <a:off x="7810500" y="0"/>
            <a:ext cx="1333500" cy="6858000"/>
          </a:xfrm>
          <a:prstGeom prst="rect">
            <a:avLst/>
          </a:prstGeom>
          <a:noFill/>
          <a:ln w="9525">
            <a:noFill/>
            <a:miter lim="800000"/>
            <a:headEnd/>
            <a:tailEnd/>
          </a:ln>
        </p:spPr>
      </p:pic>
      <p:grpSp>
        <p:nvGrpSpPr>
          <p:cNvPr id="6" name="Group 17"/>
          <p:cNvGrpSpPr>
            <a:grpSpLocks/>
          </p:cNvGrpSpPr>
          <p:nvPr/>
        </p:nvGrpSpPr>
        <p:grpSpPr bwMode="auto">
          <a:xfrm>
            <a:off x="0" y="6630988"/>
            <a:ext cx="9144000" cy="228600"/>
            <a:chOff x="0" y="6582727"/>
            <a:chExt cx="9144000" cy="228600"/>
          </a:xfrm>
        </p:grpSpPr>
        <p:sp>
          <p:nvSpPr>
            <p:cNvPr id="7" name="Rectangle 9"/>
            <p:cNvSpPr/>
            <p:nvPr/>
          </p:nvSpPr>
          <p:spPr>
            <a:xfrm>
              <a:off x="7813675" y="6582727"/>
              <a:ext cx="1330325"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a:xfrm>
              <a:off x="6134100" y="6582727"/>
              <a:ext cx="1609725"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ctrTitle"/>
          </p:nvPr>
        </p:nvSpPr>
        <p:spPr>
          <a:xfrm>
            <a:off x="457200" y="1371600"/>
            <a:ext cx="6781800" cy="1069975"/>
          </a:xfrm>
        </p:spPr>
        <p:txBody>
          <a:bodyPr bIns="0" anchor="b">
            <a:noAutofit/>
          </a:bodyPr>
          <a:lstStyle>
            <a:lvl1pPr>
              <a:defRPr sz="4200" baseline="0"/>
            </a:lvl1pPr>
          </a:lstStyle>
          <a:p>
            <a:r>
              <a:rPr lang="ru-RU" smtClean="0"/>
              <a:t>Образец заголовка</a:t>
            </a:r>
            <a:endParaRPr lang="en-US" dirty="0"/>
          </a:p>
        </p:txBody>
      </p:sp>
      <p:sp>
        <p:nvSpPr>
          <p:cNvPr id="3" name="Subtitle 2"/>
          <p:cNvSpPr>
            <a:spLocks noGrp="1"/>
          </p:cNvSpPr>
          <p:nvPr>
            <p:ph type="subTitle" idx="1"/>
          </p:nvPr>
        </p:nvSpPr>
        <p:spPr>
          <a:xfrm>
            <a:off x="457200" y="2438400"/>
            <a:ext cx="6781800" cy="762000"/>
          </a:xfrm>
        </p:spPr>
        <p:txBody>
          <a:bodyPr t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18"/>
          <p:cNvSpPr>
            <a:spLocks noGrp="1"/>
          </p:cNvSpPr>
          <p:nvPr>
            <p:ph type="dt" sz="half" idx="10"/>
          </p:nvPr>
        </p:nvSpPr>
        <p:spPr>
          <a:xfrm>
            <a:off x="6210300" y="6610350"/>
            <a:ext cx="1524000" cy="228600"/>
          </a:xfrm>
        </p:spPr>
        <p:txBody>
          <a:bodyPr/>
          <a:lstStyle>
            <a:lvl1pPr>
              <a:defRPr/>
            </a:lvl1pPr>
          </a:lstStyle>
          <a:p>
            <a:pPr>
              <a:defRPr/>
            </a:pPr>
            <a:fld id="{94F9DE3B-1EBD-4457-8FA7-97F7AF949DE6}" type="datetimeFigureOut">
              <a:rPr lang="ru-RU"/>
              <a:pPr>
                <a:defRPr/>
              </a:pPr>
              <a:t>26.04.2018</a:t>
            </a:fld>
            <a:endParaRPr lang="ru-RU"/>
          </a:p>
        </p:txBody>
      </p:sp>
      <p:sp>
        <p:nvSpPr>
          <p:cNvPr id="11" name="Slide Number Placeholder 19"/>
          <p:cNvSpPr>
            <a:spLocks noGrp="1"/>
          </p:cNvSpPr>
          <p:nvPr>
            <p:ph type="sldNum" sz="quarter" idx="11"/>
          </p:nvPr>
        </p:nvSpPr>
        <p:spPr>
          <a:xfrm>
            <a:off x="7924800" y="6610350"/>
            <a:ext cx="1198563" cy="228600"/>
          </a:xfrm>
        </p:spPr>
        <p:txBody>
          <a:bodyPr/>
          <a:lstStyle>
            <a:lvl1pPr>
              <a:defRPr/>
            </a:lvl1pPr>
          </a:lstStyle>
          <a:p>
            <a:pPr>
              <a:defRPr/>
            </a:pPr>
            <a:fld id="{5E98DE79-4B21-42FC-8073-AB1B62C1C178}" type="slidenum">
              <a:rPr lang="ru-RU"/>
              <a:pPr>
                <a:defRPr/>
              </a:pPr>
              <a:t>‹#›</a:t>
            </a:fld>
            <a:endParaRPr lang="ru-RU"/>
          </a:p>
        </p:txBody>
      </p:sp>
      <p:sp>
        <p:nvSpPr>
          <p:cNvPr id="12" name="Footer Placeholder 20"/>
          <p:cNvSpPr>
            <a:spLocks noGrp="1"/>
          </p:cNvSpPr>
          <p:nvPr>
            <p:ph type="ftr" sz="quarter" idx="12"/>
          </p:nvPr>
        </p:nvSpPr>
        <p:spPr>
          <a:xfrm>
            <a:off x="457200" y="6610350"/>
            <a:ext cx="5600700" cy="228600"/>
          </a:xfrm>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grpSp>
        <p:nvGrpSpPr>
          <p:cNvPr id="4" name="Group 10"/>
          <p:cNvGrpSpPr>
            <a:grpSpLocks/>
          </p:cNvGrpSpPr>
          <p:nvPr/>
        </p:nvGrpSpPr>
        <p:grpSpPr bwMode="auto">
          <a:xfrm>
            <a:off x="0" y="6630988"/>
            <a:ext cx="9144000" cy="228600"/>
            <a:chOff x="0" y="6583680"/>
            <a:chExt cx="9144000" cy="228600"/>
          </a:xfrm>
        </p:grpSpPr>
        <p:sp>
          <p:nvSpPr>
            <p:cNvPr id="5"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2"/>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0"/>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8"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9" name="Picture 13" descr="2_01.jpg"/>
          <p:cNvPicPr>
            <a:picLocks noChangeAspect="1"/>
          </p:cNvPicPr>
          <p:nvPr/>
        </p:nvPicPr>
        <p:blipFill>
          <a:blip r:embed="rId3"/>
          <a:srcRect/>
          <a:stretch>
            <a:fillRect/>
          </a:stretch>
        </p:blipFill>
        <p:spPr bwMode="auto">
          <a:xfrm>
            <a:off x="0" y="0"/>
            <a:ext cx="9144000" cy="403225"/>
          </a:xfrm>
          <a:prstGeom prst="rect">
            <a:avLst/>
          </a:prstGeom>
          <a:noFill/>
          <a:ln w="9525">
            <a:noFill/>
            <a:miter lim="800000"/>
            <a:headEnd/>
            <a:tailEnd/>
          </a:ln>
        </p:spPr>
      </p:pic>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Date Placeholder 21"/>
          <p:cNvSpPr>
            <a:spLocks noGrp="1"/>
          </p:cNvSpPr>
          <p:nvPr>
            <p:ph type="dt" sz="half" idx="10"/>
          </p:nvPr>
        </p:nvSpPr>
        <p:spPr/>
        <p:txBody>
          <a:bodyPr/>
          <a:lstStyle>
            <a:lvl1pPr>
              <a:defRPr/>
            </a:lvl1pPr>
          </a:lstStyle>
          <a:p>
            <a:pPr>
              <a:defRPr/>
            </a:pPr>
            <a:fld id="{021E641C-7A86-4E0D-89A9-96812CE63BD5}" type="datetimeFigureOut">
              <a:rPr lang="ru-RU"/>
              <a:pPr>
                <a:defRPr/>
              </a:pPr>
              <a:t>26.04.2018</a:t>
            </a:fld>
            <a:endParaRPr lang="ru-RU"/>
          </a:p>
        </p:txBody>
      </p:sp>
      <p:sp>
        <p:nvSpPr>
          <p:cNvPr id="11" name="Slide Number Placeholder 22"/>
          <p:cNvSpPr>
            <a:spLocks noGrp="1"/>
          </p:cNvSpPr>
          <p:nvPr>
            <p:ph type="sldNum" sz="quarter" idx="11"/>
          </p:nvPr>
        </p:nvSpPr>
        <p:spPr/>
        <p:txBody>
          <a:bodyPr/>
          <a:lstStyle>
            <a:lvl1pPr>
              <a:defRPr/>
            </a:lvl1pPr>
          </a:lstStyle>
          <a:p>
            <a:pPr>
              <a:defRPr/>
            </a:pPr>
            <a:fld id="{A91167E1-FAC3-4589-BAE7-EE89744F4BCD}" type="slidenum">
              <a:rPr lang="ru-RU"/>
              <a:pPr>
                <a:defRPr/>
              </a:pPr>
              <a:t>‹#›</a:t>
            </a:fld>
            <a:endParaRPr lang="ru-RU"/>
          </a:p>
        </p:txBody>
      </p:sp>
      <p:sp>
        <p:nvSpPr>
          <p:cNvPr id="12" name="Footer Placeholder 23"/>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grpSp>
        <p:nvGrpSpPr>
          <p:cNvPr id="4" name="Group 10"/>
          <p:cNvGrpSpPr>
            <a:grpSpLocks/>
          </p:cNvGrpSpPr>
          <p:nvPr/>
        </p:nvGrpSpPr>
        <p:grpSpPr bwMode="auto">
          <a:xfrm>
            <a:off x="0" y="6630988"/>
            <a:ext cx="9144000" cy="228600"/>
            <a:chOff x="0" y="6583680"/>
            <a:chExt cx="9144000" cy="228600"/>
          </a:xfrm>
        </p:grpSpPr>
        <p:sp>
          <p:nvSpPr>
            <p:cNvPr id="5"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2"/>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0"/>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8"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9" name="Picture 13" descr="2_01.jpg"/>
          <p:cNvPicPr>
            <a:picLocks noChangeAspect="1"/>
          </p:cNvPicPr>
          <p:nvPr/>
        </p:nvPicPr>
        <p:blipFill>
          <a:blip r:embed="rId3"/>
          <a:srcRect/>
          <a:stretch>
            <a:fillRect/>
          </a:stretch>
        </p:blipFill>
        <p:spPr bwMode="auto">
          <a:xfrm>
            <a:off x="0" y="0"/>
            <a:ext cx="9144000" cy="403225"/>
          </a:xfrm>
          <a:prstGeom prst="rect">
            <a:avLst/>
          </a:prstGeom>
          <a:noFill/>
          <a:ln w="9525">
            <a:noFill/>
            <a:miter lim="800000"/>
            <a:headEnd/>
            <a:tailEnd/>
          </a:ln>
        </p:spPr>
      </p:pic>
      <p:sp>
        <p:nvSpPr>
          <p:cNvPr id="2" name="Vertical Title 1"/>
          <p:cNvSpPr>
            <a:spLocks noGrp="1"/>
          </p:cNvSpPr>
          <p:nvPr>
            <p:ph type="title" orient="vert"/>
          </p:nvPr>
        </p:nvSpPr>
        <p:spPr>
          <a:xfrm>
            <a:off x="6629400" y="589085"/>
            <a:ext cx="2057400" cy="553707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Date Placeholder 21"/>
          <p:cNvSpPr>
            <a:spLocks noGrp="1"/>
          </p:cNvSpPr>
          <p:nvPr>
            <p:ph type="dt" sz="half" idx="10"/>
          </p:nvPr>
        </p:nvSpPr>
        <p:spPr/>
        <p:txBody>
          <a:bodyPr/>
          <a:lstStyle>
            <a:lvl1pPr>
              <a:defRPr/>
            </a:lvl1pPr>
          </a:lstStyle>
          <a:p>
            <a:pPr>
              <a:defRPr/>
            </a:pPr>
            <a:fld id="{BD0E2AF4-D89B-49B2-8EEF-EB536E8FD694}" type="datetimeFigureOut">
              <a:rPr lang="ru-RU"/>
              <a:pPr>
                <a:defRPr/>
              </a:pPr>
              <a:t>26.04.2018</a:t>
            </a:fld>
            <a:endParaRPr lang="ru-RU"/>
          </a:p>
        </p:txBody>
      </p:sp>
      <p:sp>
        <p:nvSpPr>
          <p:cNvPr id="11" name="Slide Number Placeholder 22"/>
          <p:cNvSpPr>
            <a:spLocks noGrp="1"/>
          </p:cNvSpPr>
          <p:nvPr>
            <p:ph type="sldNum" sz="quarter" idx="11"/>
          </p:nvPr>
        </p:nvSpPr>
        <p:spPr/>
        <p:txBody>
          <a:bodyPr/>
          <a:lstStyle>
            <a:lvl1pPr>
              <a:defRPr/>
            </a:lvl1pPr>
          </a:lstStyle>
          <a:p>
            <a:pPr>
              <a:defRPr/>
            </a:pPr>
            <a:fld id="{4058D83A-48CF-4CE8-B4BE-66EF36B435A2}" type="slidenum">
              <a:rPr lang="ru-RU"/>
              <a:pPr>
                <a:defRPr/>
              </a:pPr>
              <a:t>‹#›</a:t>
            </a:fld>
            <a:endParaRPr lang="ru-RU"/>
          </a:p>
        </p:txBody>
      </p:sp>
      <p:sp>
        <p:nvSpPr>
          <p:cNvPr id="12" name="Footer Placeholder 23"/>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4" name="Group 20"/>
          <p:cNvGrpSpPr>
            <a:grpSpLocks/>
          </p:cNvGrpSpPr>
          <p:nvPr/>
        </p:nvGrpSpPr>
        <p:grpSpPr bwMode="auto">
          <a:xfrm>
            <a:off x="0" y="6630988"/>
            <a:ext cx="9144000" cy="228600"/>
            <a:chOff x="0" y="6583680"/>
            <a:chExt cx="9144000" cy="228600"/>
          </a:xfrm>
        </p:grpSpPr>
        <p:sp>
          <p:nvSpPr>
            <p:cNvPr id="5"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32"/>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33"/>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8"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9" name="Picture 9" descr="2_01.jpg"/>
          <p:cNvPicPr>
            <a:picLocks noChangeAspect="1"/>
          </p:cNvPicPr>
          <p:nvPr/>
        </p:nvPicPr>
        <p:blipFill>
          <a:blip r:embed="rId3"/>
          <a:srcRect/>
          <a:stretch>
            <a:fillRect/>
          </a:stretch>
        </p:blipFill>
        <p:spPr bwMode="auto">
          <a:xfrm>
            <a:off x="0" y="0"/>
            <a:ext cx="9144000" cy="403225"/>
          </a:xfrm>
          <a:prstGeom prst="rect">
            <a:avLst/>
          </a:prstGeom>
          <a:noFill/>
          <a:ln w="9525">
            <a:noFill/>
            <a:miter lim="800000"/>
            <a:headEnd/>
            <a:tailEnd/>
          </a:ln>
        </p:spPr>
      </p:pic>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Date Placeholder 16"/>
          <p:cNvSpPr>
            <a:spLocks noGrp="1"/>
          </p:cNvSpPr>
          <p:nvPr>
            <p:ph type="dt" sz="half" idx="10"/>
          </p:nvPr>
        </p:nvSpPr>
        <p:spPr/>
        <p:txBody>
          <a:bodyPr/>
          <a:lstStyle>
            <a:lvl1pPr>
              <a:defRPr/>
            </a:lvl1pPr>
          </a:lstStyle>
          <a:p>
            <a:pPr>
              <a:defRPr/>
            </a:pPr>
            <a:fld id="{566CE514-3BE0-4CB9-AF70-92E638985318}" type="datetimeFigureOut">
              <a:rPr lang="ru-RU"/>
              <a:pPr>
                <a:defRPr/>
              </a:pPr>
              <a:t>26.04.2018</a:t>
            </a:fld>
            <a:endParaRPr lang="ru-RU"/>
          </a:p>
        </p:txBody>
      </p:sp>
      <p:sp>
        <p:nvSpPr>
          <p:cNvPr id="11" name="Slide Number Placeholder 17"/>
          <p:cNvSpPr>
            <a:spLocks noGrp="1"/>
          </p:cNvSpPr>
          <p:nvPr>
            <p:ph type="sldNum" sz="quarter" idx="11"/>
          </p:nvPr>
        </p:nvSpPr>
        <p:spPr/>
        <p:txBody>
          <a:bodyPr/>
          <a:lstStyle>
            <a:lvl1pPr>
              <a:defRPr/>
            </a:lvl1pPr>
          </a:lstStyle>
          <a:p>
            <a:pPr>
              <a:defRPr/>
            </a:pPr>
            <a:fld id="{8CFF82BA-DC41-479D-8634-7A0DBDCA6855}" type="slidenum">
              <a:rPr lang="ru-RU"/>
              <a:pPr>
                <a:defRPr/>
              </a:pPr>
              <a:t>‹#›</a:t>
            </a:fld>
            <a:endParaRPr lang="ru-RU"/>
          </a:p>
        </p:txBody>
      </p:sp>
      <p:sp>
        <p:nvSpPr>
          <p:cNvPr id="12" name="Footer Placeholder 19"/>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4" name="Group 22"/>
          <p:cNvGrpSpPr>
            <a:grpSpLocks/>
          </p:cNvGrpSpPr>
          <p:nvPr/>
        </p:nvGrpSpPr>
        <p:grpSpPr bwMode="auto">
          <a:xfrm>
            <a:off x="1438275" y="6629400"/>
            <a:ext cx="7705725" cy="228600"/>
            <a:chOff x="1438274" y="6629400"/>
            <a:chExt cx="7705726" cy="228600"/>
          </a:xfrm>
        </p:grpSpPr>
        <p:sp>
          <p:nvSpPr>
            <p:cNvPr id="5"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7"/>
            <p:cNvSpPr/>
            <p:nvPr/>
          </p:nvSpPr>
          <p:spPr>
            <a:xfrm>
              <a:off x="7142163" y="662940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8"/>
            <p:cNvSpPr/>
            <p:nvPr/>
          </p:nvSpPr>
          <p:spPr>
            <a:xfrm>
              <a:off x="1438274" y="6629400"/>
              <a:ext cx="5664201"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8" name="Picture 9" descr="9_01.jpg"/>
          <p:cNvPicPr>
            <a:picLocks noChangeAspect="1"/>
          </p:cNvPicPr>
          <p:nvPr/>
        </p:nvPicPr>
        <p:blipFill>
          <a:blip r:embed="rId2"/>
          <a:srcRect/>
          <a:stretch>
            <a:fillRect/>
          </a:stretch>
        </p:blipFill>
        <p:spPr bwMode="auto">
          <a:xfrm>
            <a:off x="0" y="0"/>
            <a:ext cx="1363663" cy="6858000"/>
          </a:xfrm>
          <a:prstGeom prst="rect">
            <a:avLst/>
          </a:prstGeom>
          <a:noFill/>
          <a:ln w="9525">
            <a:noFill/>
            <a:miter lim="800000"/>
            <a:headEnd/>
            <a:tailEnd/>
          </a:ln>
        </p:spPr>
      </p:pic>
      <p:pic>
        <p:nvPicPr>
          <p:cNvPr id="9"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23"/>
          <p:cNvSpPr>
            <a:spLocks noGrp="1"/>
          </p:cNvSpPr>
          <p:nvPr>
            <p:ph type="dt" sz="half" idx="10"/>
          </p:nvPr>
        </p:nvSpPr>
        <p:spPr>
          <a:xfrm>
            <a:off x="7162800" y="6610350"/>
            <a:ext cx="1524000" cy="247650"/>
          </a:xfrm>
        </p:spPr>
        <p:txBody>
          <a:bodyPr/>
          <a:lstStyle>
            <a:lvl1pPr>
              <a:defRPr/>
            </a:lvl1pPr>
          </a:lstStyle>
          <a:p>
            <a:pPr>
              <a:defRPr/>
            </a:pPr>
            <a:fld id="{0F9B40B4-2F28-456D-A6CE-0E4A13D38255}" type="datetimeFigureOut">
              <a:rPr lang="ru-RU"/>
              <a:pPr>
                <a:defRPr/>
              </a:pPr>
              <a:t>26.04.2018</a:t>
            </a:fld>
            <a:endParaRPr lang="ru-RU"/>
          </a:p>
        </p:txBody>
      </p:sp>
      <p:sp>
        <p:nvSpPr>
          <p:cNvPr id="11" name="Slide Number Placeholder 24"/>
          <p:cNvSpPr>
            <a:spLocks noGrp="1"/>
          </p:cNvSpPr>
          <p:nvPr>
            <p:ph type="sldNum" sz="quarter" idx="11"/>
          </p:nvPr>
        </p:nvSpPr>
        <p:spPr>
          <a:xfrm>
            <a:off x="8742363" y="6610350"/>
            <a:ext cx="381000" cy="247650"/>
          </a:xfrm>
        </p:spPr>
        <p:txBody>
          <a:bodyPr/>
          <a:lstStyle>
            <a:lvl1pPr>
              <a:defRPr/>
            </a:lvl1pPr>
          </a:lstStyle>
          <a:p>
            <a:pPr>
              <a:defRPr/>
            </a:pPr>
            <a:fld id="{DB494F0A-6001-4B42-BDA7-3940C437E2CD}" type="slidenum">
              <a:rPr lang="ru-RU"/>
              <a:pPr>
                <a:defRPr/>
              </a:pPr>
              <a:t>‹#›</a:t>
            </a:fld>
            <a:endParaRPr lang="ru-RU"/>
          </a:p>
        </p:txBody>
      </p:sp>
      <p:sp>
        <p:nvSpPr>
          <p:cNvPr id="12" name="Footer Placeholder 25"/>
          <p:cNvSpPr>
            <a:spLocks noGrp="1"/>
          </p:cNvSpPr>
          <p:nvPr>
            <p:ph type="ftr" sz="quarter" idx="12"/>
          </p:nvPr>
        </p:nvSpPr>
        <p:spPr>
          <a:xfrm>
            <a:off x="1524000" y="6610350"/>
            <a:ext cx="5562600" cy="247650"/>
          </a:xfrm>
        </p:spPr>
        <p:txBody>
          <a:bodyPr/>
          <a:lstStyle>
            <a:lvl1pPr>
              <a:defRPr/>
            </a:lvl1pPr>
          </a:lstStyle>
          <a:p>
            <a:pPr>
              <a:defRPr/>
            </a:pP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pic>
        <p:nvPicPr>
          <p:cNvPr id="6" name="Picture 11" descr="3_01.jpg"/>
          <p:cNvPicPr>
            <a:picLocks noChangeAspect="1"/>
          </p:cNvPicPr>
          <p:nvPr/>
        </p:nvPicPr>
        <p:blipFill>
          <a:blip r:embed="rId3"/>
          <a:srcRect/>
          <a:stretch>
            <a:fillRect/>
          </a:stretch>
        </p:blipFill>
        <p:spPr bwMode="auto">
          <a:xfrm>
            <a:off x="0" y="0"/>
            <a:ext cx="9144000" cy="403225"/>
          </a:xfrm>
          <a:prstGeom prst="rect">
            <a:avLst/>
          </a:prstGeom>
          <a:noFill/>
          <a:ln w="9525">
            <a:noFill/>
            <a:miter lim="800000"/>
            <a:headEnd/>
            <a:tailEnd/>
          </a:ln>
        </p:spPr>
      </p:pic>
      <p:grpSp>
        <p:nvGrpSpPr>
          <p:cNvPr id="7" name="Group 14"/>
          <p:cNvGrpSpPr>
            <a:grpSpLocks/>
          </p:cNvGrpSpPr>
          <p:nvPr/>
        </p:nvGrpSpPr>
        <p:grpSpPr bwMode="auto">
          <a:xfrm>
            <a:off x="0" y="6630988"/>
            <a:ext cx="9144000" cy="228600"/>
            <a:chOff x="0" y="6583680"/>
            <a:chExt cx="9144000" cy="228600"/>
          </a:xfrm>
        </p:grpSpPr>
        <p:sp>
          <p:nvSpPr>
            <p:cNvPr id="8"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7"/>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8"/>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p:txBody>
          <a:bodyPr/>
          <a:lstStyle/>
          <a:p>
            <a:r>
              <a:rPr lang="ru-RU" smtClean="0"/>
              <a:t>Образец заголовка</a:t>
            </a:r>
            <a:endParaRPr lang="en-US"/>
          </a:p>
        </p:txBody>
      </p:sp>
      <p:sp>
        <p:nvSpPr>
          <p:cNvPr id="14" name="Content Placeholder 13"/>
          <p:cNvSpPr>
            <a:spLocks noGrp="1"/>
          </p:cNvSpPr>
          <p:nvPr>
            <p:ph sz="quarter" idx="13"/>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Date Placeholder 19"/>
          <p:cNvSpPr>
            <a:spLocks noGrp="1"/>
          </p:cNvSpPr>
          <p:nvPr>
            <p:ph type="dt" sz="half" idx="15"/>
          </p:nvPr>
        </p:nvSpPr>
        <p:spPr/>
        <p:txBody>
          <a:bodyPr/>
          <a:lstStyle>
            <a:lvl1pPr>
              <a:defRPr/>
            </a:lvl1pPr>
          </a:lstStyle>
          <a:p>
            <a:pPr>
              <a:defRPr/>
            </a:pPr>
            <a:fld id="{D3407A9D-67E7-4D21-AC19-6DA25FB832BF}" type="datetimeFigureOut">
              <a:rPr lang="ru-RU"/>
              <a:pPr>
                <a:defRPr/>
              </a:pPr>
              <a:t>26.04.2018</a:t>
            </a:fld>
            <a:endParaRPr lang="ru-RU"/>
          </a:p>
        </p:txBody>
      </p:sp>
      <p:sp>
        <p:nvSpPr>
          <p:cNvPr id="12" name="Slide Number Placeholder 20"/>
          <p:cNvSpPr>
            <a:spLocks noGrp="1"/>
          </p:cNvSpPr>
          <p:nvPr>
            <p:ph type="sldNum" sz="quarter" idx="16"/>
          </p:nvPr>
        </p:nvSpPr>
        <p:spPr/>
        <p:txBody>
          <a:bodyPr/>
          <a:lstStyle>
            <a:lvl1pPr>
              <a:defRPr/>
            </a:lvl1pPr>
          </a:lstStyle>
          <a:p>
            <a:pPr>
              <a:defRPr/>
            </a:pPr>
            <a:fld id="{0615481D-607E-47D8-80ED-978562F31148}" type="slidenum">
              <a:rPr lang="ru-RU"/>
              <a:pPr>
                <a:defRPr/>
              </a:pPr>
              <a:t>‹#›</a:t>
            </a:fld>
            <a:endParaRPr lang="ru-RU"/>
          </a:p>
        </p:txBody>
      </p:sp>
      <p:sp>
        <p:nvSpPr>
          <p:cNvPr id="13" name="Footer Placeholder 21"/>
          <p:cNvSpPr>
            <a:spLocks noGrp="1"/>
          </p:cNvSpPr>
          <p:nvPr>
            <p:ph type="ftr" sz="quarter" idx="17"/>
          </p:nvPr>
        </p:nvSpPr>
        <p:spPr/>
        <p:txBody>
          <a:bodyPr/>
          <a:lstStyle>
            <a:lvl1pPr>
              <a:defRPr/>
            </a:lvl1pP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3" descr="4_01.jpg"/>
          <p:cNvPicPr>
            <a:picLocks noChangeAspect="1"/>
          </p:cNvPicPr>
          <p:nvPr/>
        </p:nvPicPr>
        <p:blipFill>
          <a:blip r:embed="rId2"/>
          <a:srcRect/>
          <a:stretch>
            <a:fillRect/>
          </a:stretch>
        </p:blipFill>
        <p:spPr bwMode="auto">
          <a:xfrm>
            <a:off x="0" y="0"/>
            <a:ext cx="9144000" cy="403225"/>
          </a:xfrm>
          <a:prstGeom prst="rect">
            <a:avLst/>
          </a:prstGeom>
          <a:noFill/>
          <a:ln w="9525">
            <a:noFill/>
            <a:miter lim="800000"/>
            <a:headEnd/>
            <a:tailEnd/>
          </a:ln>
        </p:spPr>
      </p:pic>
      <p:pic>
        <p:nvPicPr>
          <p:cNvPr id="8"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9" name="Group 17"/>
          <p:cNvGrpSpPr>
            <a:grpSpLocks/>
          </p:cNvGrpSpPr>
          <p:nvPr/>
        </p:nvGrpSpPr>
        <p:grpSpPr bwMode="auto">
          <a:xfrm>
            <a:off x="0" y="6630988"/>
            <a:ext cx="9144000" cy="228600"/>
            <a:chOff x="0" y="6583680"/>
            <a:chExt cx="9144000" cy="228600"/>
          </a:xfrm>
        </p:grpSpPr>
        <p:sp>
          <p:nvSpPr>
            <p:cNvPr id="1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0"/>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21"/>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981200"/>
            <a:ext cx="4040188" cy="411162"/>
          </a:xfrm>
        </p:spPr>
        <p:txBody>
          <a:bodyPr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5" name="Text Placeholder 2"/>
          <p:cNvSpPr>
            <a:spLocks noGrp="1"/>
          </p:cNvSpPr>
          <p:nvPr>
            <p:ph type="body" idx="13"/>
          </p:nvPr>
        </p:nvSpPr>
        <p:spPr>
          <a:xfrm>
            <a:off x="4648200" y="1981200"/>
            <a:ext cx="4040188" cy="411162"/>
          </a:xfrm>
        </p:spPr>
        <p:txBody>
          <a:bodyPr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7" name="Content Placeholder 16"/>
          <p:cNvSpPr>
            <a:spLocks noGrp="1"/>
          </p:cNvSpPr>
          <p:nvPr>
            <p:ph sz="quarter" idx="14"/>
          </p:nvPr>
        </p:nvSpPr>
        <p:spPr>
          <a:xfrm>
            <a:off x="457200" y="2438400"/>
            <a:ext cx="40386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Date Placeholder 22"/>
          <p:cNvSpPr>
            <a:spLocks noGrp="1"/>
          </p:cNvSpPr>
          <p:nvPr>
            <p:ph type="dt" sz="half" idx="16"/>
          </p:nvPr>
        </p:nvSpPr>
        <p:spPr/>
        <p:txBody>
          <a:bodyPr/>
          <a:lstStyle>
            <a:lvl1pPr>
              <a:defRPr/>
            </a:lvl1pPr>
          </a:lstStyle>
          <a:p>
            <a:pPr>
              <a:defRPr/>
            </a:pPr>
            <a:fld id="{C0433CE7-C110-46DB-8347-F31820141271}" type="datetimeFigureOut">
              <a:rPr lang="ru-RU"/>
              <a:pPr>
                <a:defRPr/>
              </a:pPr>
              <a:t>26.04.2018</a:t>
            </a:fld>
            <a:endParaRPr lang="ru-RU"/>
          </a:p>
        </p:txBody>
      </p:sp>
      <p:sp>
        <p:nvSpPr>
          <p:cNvPr id="14" name="Slide Number Placeholder 23"/>
          <p:cNvSpPr>
            <a:spLocks noGrp="1"/>
          </p:cNvSpPr>
          <p:nvPr>
            <p:ph type="sldNum" sz="quarter" idx="17"/>
          </p:nvPr>
        </p:nvSpPr>
        <p:spPr/>
        <p:txBody>
          <a:bodyPr/>
          <a:lstStyle>
            <a:lvl1pPr>
              <a:defRPr/>
            </a:lvl1pPr>
          </a:lstStyle>
          <a:p>
            <a:pPr>
              <a:defRPr/>
            </a:pPr>
            <a:fld id="{FCD18471-EDFF-4C86-A567-288D005F268E}" type="slidenum">
              <a:rPr lang="ru-RU"/>
              <a:pPr>
                <a:defRPr/>
              </a:pPr>
              <a:t>‹#›</a:t>
            </a:fld>
            <a:endParaRPr lang="ru-RU"/>
          </a:p>
        </p:txBody>
      </p:sp>
      <p:sp>
        <p:nvSpPr>
          <p:cNvPr id="16" name="Footer Placeholder 24"/>
          <p:cNvSpPr>
            <a:spLocks noGrp="1"/>
          </p:cNvSpPr>
          <p:nvPr>
            <p:ph type="ftr" sz="quarter" idx="18"/>
          </p:nvPr>
        </p:nvSpPr>
        <p:spPr/>
        <p:txBody>
          <a:bodyPr/>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9" descr="2_01.jpg"/>
          <p:cNvPicPr>
            <a:picLocks noChangeAspect="1"/>
          </p:cNvPicPr>
          <p:nvPr/>
        </p:nvPicPr>
        <p:blipFill>
          <a:blip r:embed="rId2"/>
          <a:srcRect/>
          <a:stretch>
            <a:fillRect/>
          </a:stretch>
        </p:blipFill>
        <p:spPr bwMode="auto">
          <a:xfrm>
            <a:off x="0" y="0"/>
            <a:ext cx="9144000" cy="403225"/>
          </a:xfrm>
          <a:prstGeom prst="rect">
            <a:avLst/>
          </a:prstGeom>
          <a:noFill/>
          <a:ln w="9525">
            <a:noFill/>
            <a:miter lim="800000"/>
            <a:headEnd/>
            <a:tailEnd/>
          </a:ln>
        </p:spPr>
      </p:pic>
      <p:pic>
        <p:nvPicPr>
          <p:cNvPr id="4"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5" name="Group 11"/>
          <p:cNvGrpSpPr>
            <a:grpSpLocks/>
          </p:cNvGrpSpPr>
          <p:nvPr/>
        </p:nvGrpSpPr>
        <p:grpSpPr bwMode="auto">
          <a:xfrm>
            <a:off x="0" y="6630988"/>
            <a:ext cx="9144000" cy="228600"/>
            <a:chOff x="0" y="6583680"/>
            <a:chExt cx="9144000" cy="228600"/>
          </a:xfrm>
        </p:grpSpPr>
        <p:sp>
          <p:nvSpPr>
            <p:cNvPr id="6"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3"/>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4"/>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p:txBody>
          <a:bodyPr/>
          <a:lstStyle/>
          <a:p>
            <a:r>
              <a:rPr lang="ru-RU" smtClean="0"/>
              <a:t>Образец заголовка</a:t>
            </a:r>
            <a:endParaRPr lang="en-US"/>
          </a:p>
        </p:txBody>
      </p:sp>
      <p:sp>
        <p:nvSpPr>
          <p:cNvPr id="9" name="Date Placeholder 15"/>
          <p:cNvSpPr>
            <a:spLocks noGrp="1"/>
          </p:cNvSpPr>
          <p:nvPr>
            <p:ph type="dt" sz="half" idx="10"/>
          </p:nvPr>
        </p:nvSpPr>
        <p:spPr/>
        <p:txBody>
          <a:bodyPr/>
          <a:lstStyle>
            <a:lvl1pPr>
              <a:defRPr/>
            </a:lvl1pPr>
          </a:lstStyle>
          <a:p>
            <a:pPr>
              <a:defRPr/>
            </a:pPr>
            <a:fld id="{04CC1F1E-0AD1-4D33-8F9F-53D92BBE9DE0}" type="datetimeFigureOut">
              <a:rPr lang="ru-RU"/>
              <a:pPr>
                <a:defRPr/>
              </a:pPr>
              <a:t>26.04.2018</a:t>
            </a:fld>
            <a:endParaRPr lang="ru-RU"/>
          </a:p>
        </p:txBody>
      </p:sp>
      <p:sp>
        <p:nvSpPr>
          <p:cNvPr id="10" name="Slide Number Placeholder 16"/>
          <p:cNvSpPr>
            <a:spLocks noGrp="1"/>
          </p:cNvSpPr>
          <p:nvPr>
            <p:ph type="sldNum" sz="quarter" idx="11"/>
          </p:nvPr>
        </p:nvSpPr>
        <p:spPr/>
        <p:txBody>
          <a:bodyPr/>
          <a:lstStyle>
            <a:lvl1pPr>
              <a:defRPr/>
            </a:lvl1pPr>
          </a:lstStyle>
          <a:p>
            <a:pPr>
              <a:defRPr/>
            </a:pPr>
            <a:fld id="{917F4779-5F48-45C0-8BF5-853CC7BC1A9B}" type="slidenum">
              <a:rPr lang="ru-RU"/>
              <a:pPr>
                <a:defRPr/>
              </a:pPr>
              <a:t>‹#›</a:t>
            </a:fld>
            <a:endParaRPr lang="ru-RU"/>
          </a:p>
        </p:txBody>
      </p:sp>
      <p:sp>
        <p:nvSpPr>
          <p:cNvPr id="11" name="Footer Placeholder 17"/>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2" name="Group 8"/>
          <p:cNvGrpSpPr>
            <a:grpSpLocks/>
          </p:cNvGrpSpPr>
          <p:nvPr/>
        </p:nvGrpSpPr>
        <p:grpSpPr bwMode="auto">
          <a:xfrm>
            <a:off x="0" y="6630988"/>
            <a:ext cx="9144000" cy="228600"/>
            <a:chOff x="0" y="6583680"/>
            <a:chExt cx="9144000" cy="228600"/>
          </a:xfrm>
        </p:grpSpPr>
        <p:sp>
          <p:nvSpPr>
            <p:cNvPr id="3"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10"/>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Date Placeholder 12"/>
          <p:cNvSpPr>
            <a:spLocks noGrp="1"/>
          </p:cNvSpPr>
          <p:nvPr>
            <p:ph type="dt" sz="half" idx="10"/>
          </p:nvPr>
        </p:nvSpPr>
        <p:spPr/>
        <p:txBody>
          <a:bodyPr/>
          <a:lstStyle>
            <a:lvl1pPr>
              <a:defRPr/>
            </a:lvl1pPr>
          </a:lstStyle>
          <a:p>
            <a:pPr>
              <a:defRPr/>
            </a:pPr>
            <a:fld id="{45EF9787-6BB5-4C6F-8602-13AF7EA35442}" type="datetimeFigureOut">
              <a:rPr lang="ru-RU"/>
              <a:pPr>
                <a:defRPr/>
              </a:pPr>
              <a:t>26.04.2018</a:t>
            </a:fld>
            <a:endParaRPr lang="ru-RU"/>
          </a:p>
        </p:txBody>
      </p:sp>
      <p:sp>
        <p:nvSpPr>
          <p:cNvPr id="7" name="Slide Number Placeholder 13"/>
          <p:cNvSpPr>
            <a:spLocks noGrp="1"/>
          </p:cNvSpPr>
          <p:nvPr>
            <p:ph type="sldNum" sz="quarter" idx="11"/>
          </p:nvPr>
        </p:nvSpPr>
        <p:spPr/>
        <p:txBody>
          <a:bodyPr/>
          <a:lstStyle>
            <a:lvl1pPr>
              <a:defRPr/>
            </a:lvl1pPr>
          </a:lstStyle>
          <a:p>
            <a:pPr>
              <a:defRPr/>
            </a:pPr>
            <a:fld id="{CE579F20-B21E-4AD9-A604-C119C49A4BA0}" type="slidenum">
              <a:rPr lang="ru-RU"/>
              <a:pPr>
                <a:defRPr/>
              </a:pPr>
              <a:t>‹#›</a:t>
            </a:fld>
            <a:endParaRPr lang="ru-RU"/>
          </a:p>
        </p:txBody>
      </p:sp>
      <p:sp>
        <p:nvSpPr>
          <p:cNvPr id="8" name="Footer Placeholder 21"/>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5" name="Picture 11" descr="3_01.jpg"/>
          <p:cNvPicPr>
            <a:picLocks noChangeAspect="1"/>
          </p:cNvPicPr>
          <p:nvPr/>
        </p:nvPicPr>
        <p:blipFill>
          <a:blip r:embed="rId2"/>
          <a:srcRect/>
          <a:stretch>
            <a:fillRect/>
          </a:stretch>
        </p:blipFill>
        <p:spPr bwMode="auto">
          <a:xfrm>
            <a:off x="0" y="0"/>
            <a:ext cx="9144000" cy="403225"/>
          </a:xfrm>
          <a:prstGeom prst="rect">
            <a:avLst/>
          </a:prstGeom>
          <a:noFill/>
          <a:ln w="9525">
            <a:noFill/>
            <a:miter lim="800000"/>
            <a:headEnd/>
            <a:tailEnd/>
          </a:ln>
        </p:spPr>
      </p:pic>
      <p:pic>
        <p:nvPicPr>
          <p:cNvPr id="6"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7" name="Group 15"/>
          <p:cNvGrpSpPr>
            <a:grpSpLocks/>
          </p:cNvGrpSpPr>
          <p:nvPr/>
        </p:nvGrpSpPr>
        <p:grpSpPr bwMode="auto">
          <a:xfrm>
            <a:off x="0" y="6630988"/>
            <a:ext cx="9144000" cy="228600"/>
            <a:chOff x="0" y="6583680"/>
            <a:chExt cx="9144000" cy="228600"/>
          </a:xfrm>
        </p:grpSpPr>
        <p:sp>
          <p:nvSpPr>
            <p:cNvPr id="8"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7"/>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8"/>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 name="Text Placeholder 2"/>
          <p:cNvSpPr>
            <a:spLocks noGrp="1"/>
          </p:cNvSpPr>
          <p:nvPr>
            <p:ph type="title"/>
          </p:nvPr>
        </p:nvSpPr>
        <p:spPr>
          <a:xfrm>
            <a:off x="457200" y="1524000"/>
            <a:ext cx="3352800" cy="914400"/>
          </a:xfrm>
        </p:spPr>
        <p:txBody>
          <a:bodyPr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заголовка</a:t>
            </a:r>
            <a:endParaRPr lang="en-US" smtClean="0"/>
          </a:p>
        </p:txBody>
      </p:sp>
      <p:sp>
        <p:nvSpPr>
          <p:cNvPr id="15" name="Content Placeholder 14"/>
          <p:cNvSpPr>
            <a:spLocks noGrp="1"/>
          </p:cNvSpPr>
          <p:nvPr>
            <p:ph sz="quarter" idx="14"/>
          </p:nvPr>
        </p:nvSpPr>
        <p:spPr>
          <a:xfrm>
            <a:off x="4419600" y="1524000"/>
            <a:ext cx="42672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Date Placeholder 19"/>
          <p:cNvSpPr>
            <a:spLocks noGrp="1"/>
          </p:cNvSpPr>
          <p:nvPr>
            <p:ph type="dt" sz="half" idx="15"/>
          </p:nvPr>
        </p:nvSpPr>
        <p:spPr/>
        <p:txBody>
          <a:bodyPr/>
          <a:lstStyle>
            <a:lvl1pPr>
              <a:defRPr/>
            </a:lvl1pPr>
          </a:lstStyle>
          <a:p>
            <a:pPr>
              <a:defRPr/>
            </a:pPr>
            <a:fld id="{63AE02A1-D11B-48FA-BC87-1393B1C4ED17}" type="datetimeFigureOut">
              <a:rPr lang="ru-RU"/>
              <a:pPr>
                <a:defRPr/>
              </a:pPr>
              <a:t>26.04.2018</a:t>
            </a:fld>
            <a:endParaRPr lang="ru-RU"/>
          </a:p>
        </p:txBody>
      </p:sp>
      <p:sp>
        <p:nvSpPr>
          <p:cNvPr id="12" name="Slide Number Placeholder 20"/>
          <p:cNvSpPr>
            <a:spLocks noGrp="1"/>
          </p:cNvSpPr>
          <p:nvPr>
            <p:ph type="sldNum" sz="quarter" idx="16"/>
          </p:nvPr>
        </p:nvSpPr>
        <p:spPr/>
        <p:txBody>
          <a:bodyPr/>
          <a:lstStyle>
            <a:lvl1pPr>
              <a:defRPr/>
            </a:lvl1pPr>
          </a:lstStyle>
          <a:p>
            <a:pPr>
              <a:defRPr/>
            </a:pPr>
            <a:fld id="{B764F5AE-2806-44EB-97C6-D7862911078D}" type="slidenum">
              <a:rPr lang="ru-RU"/>
              <a:pPr>
                <a:defRPr/>
              </a:pPr>
              <a:t>‹#›</a:t>
            </a:fld>
            <a:endParaRPr lang="ru-RU"/>
          </a:p>
        </p:txBody>
      </p:sp>
      <p:sp>
        <p:nvSpPr>
          <p:cNvPr id="14" name="Footer Placeholder 21"/>
          <p:cNvSpPr>
            <a:spLocks noGrp="1"/>
          </p:cNvSpPr>
          <p:nvPr>
            <p:ph type="ftr" sz="quarter" idx="17"/>
          </p:nvPr>
        </p:nvSpPr>
        <p:spPr/>
        <p:txBody>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5" name="Group 15"/>
          <p:cNvGrpSpPr>
            <a:grpSpLocks/>
          </p:cNvGrpSpPr>
          <p:nvPr/>
        </p:nvGrpSpPr>
        <p:grpSpPr bwMode="auto">
          <a:xfrm>
            <a:off x="0" y="6630988"/>
            <a:ext cx="9144000" cy="228600"/>
            <a:chOff x="0" y="6583680"/>
            <a:chExt cx="9144000" cy="228600"/>
          </a:xfrm>
        </p:grpSpPr>
        <p:sp>
          <p:nvSpPr>
            <p:cNvPr id="6"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3"/>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4"/>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9" name="Picture 7" descr="4_01.jpg"/>
          <p:cNvPicPr>
            <a:picLocks noChangeAspect="1"/>
          </p:cNvPicPr>
          <p:nvPr/>
        </p:nvPicPr>
        <p:blipFill>
          <a:blip r:embed="rId2"/>
          <a:srcRect/>
          <a:stretch>
            <a:fillRect/>
          </a:stretch>
        </p:blipFill>
        <p:spPr bwMode="auto">
          <a:xfrm>
            <a:off x="0" y="0"/>
            <a:ext cx="9144000" cy="403225"/>
          </a:xfrm>
          <a:prstGeom prst="rect">
            <a:avLst/>
          </a:prstGeom>
          <a:noFill/>
          <a:ln w="9525">
            <a:noFill/>
            <a:miter lim="800000"/>
            <a:headEnd/>
            <a:tailEnd/>
          </a:ln>
        </p:spPr>
      </p:pic>
      <p:pic>
        <p:nvPicPr>
          <p:cNvPr id="10"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1"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0"/>
          <p:cNvCxnSpPr/>
          <p:nvPr/>
        </p:nvCxnSpPr>
        <p:spPr>
          <a:xfrm>
            <a:off x="4419600" y="5637213"/>
            <a:ext cx="42672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lvl="0"/>
            <a:r>
              <a:rPr lang="ru-RU" smtClean="0"/>
              <a:t>Образец заголовка</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Date Placeholder 4"/>
          <p:cNvSpPr>
            <a:spLocks noGrp="1"/>
          </p:cNvSpPr>
          <p:nvPr>
            <p:ph type="dt" sz="half" idx="10"/>
          </p:nvPr>
        </p:nvSpPr>
        <p:spPr/>
        <p:txBody>
          <a:bodyPr/>
          <a:lstStyle>
            <a:lvl1pPr>
              <a:defRPr/>
            </a:lvl1pPr>
          </a:lstStyle>
          <a:p>
            <a:pPr>
              <a:defRPr/>
            </a:pPr>
            <a:fld id="{F70437A0-1ABA-4BA9-A997-88569CCDDAA7}" type="datetimeFigureOut">
              <a:rPr lang="ru-RU"/>
              <a:pPr>
                <a:defRPr/>
              </a:pPr>
              <a:t>26.04.2018</a:t>
            </a:fld>
            <a:endParaRPr lang="ru-RU"/>
          </a:p>
        </p:txBody>
      </p:sp>
      <p:sp>
        <p:nvSpPr>
          <p:cNvPr id="14" name="Footer Placeholder 5"/>
          <p:cNvSpPr>
            <a:spLocks noGrp="1"/>
          </p:cNvSpPr>
          <p:nvPr>
            <p:ph type="ftr" sz="quarter" idx="11"/>
          </p:nvPr>
        </p:nvSpPr>
        <p:spPr/>
        <p:txBody>
          <a:bodyPr/>
          <a:lstStyle>
            <a:lvl1pPr>
              <a:defRPr/>
            </a:lvl1pPr>
          </a:lstStyle>
          <a:p>
            <a:pPr>
              <a:defRPr/>
            </a:pPr>
            <a:endParaRPr lang="ru-RU"/>
          </a:p>
        </p:txBody>
      </p:sp>
      <p:sp>
        <p:nvSpPr>
          <p:cNvPr id="15" name="Slide Number Placeholder 6"/>
          <p:cNvSpPr>
            <a:spLocks noGrp="1"/>
          </p:cNvSpPr>
          <p:nvPr>
            <p:ph type="sldNum" sz="quarter" idx="12"/>
          </p:nvPr>
        </p:nvSpPr>
        <p:spPr/>
        <p:txBody>
          <a:bodyPr/>
          <a:lstStyle>
            <a:lvl1pPr>
              <a:defRPr/>
            </a:lvl1pPr>
          </a:lstStyle>
          <a:p>
            <a:pPr>
              <a:defRPr/>
            </a:pPr>
            <a:fld id="{3FD7523F-D4F0-44F9-9427-A718FE361BC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457200" y="990600"/>
            <a:ext cx="8229600" cy="9144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457200" y="1981200"/>
            <a:ext cx="8229600" cy="4144963"/>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fontAlgn="auto">
              <a:spcBef>
                <a:spcPts val="0"/>
              </a:spcBef>
              <a:spcAft>
                <a:spcPts val="0"/>
              </a:spcAft>
              <a:defRPr sz="900" baseline="0" smtClean="0">
                <a:solidFill>
                  <a:schemeClr val="tx1"/>
                </a:solidFill>
                <a:latin typeface="+mn-lt"/>
                <a:cs typeface="+mn-cs"/>
              </a:defRPr>
            </a:lvl1pPr>
          </a:lstStyle>
          <a:p>
            <a:pPr>
              <a:defRPr/>
            </a:pPr>
            <a:fld id="{6522DBE0-FFC0-44A4-83BD-A2B0214B4EEB}" type="datetimeFigureOut">
              <a:rPr lang="ru-RU"/>
              <a:pPr>
                <a:defRPr/>
              </a:pPr>
              <a:t>26.04.2018</a:t>
            </a:fld>
            <a:endParaRPr lang="ru-RU"/>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fontAlgn="auto">
              <a:spcBef>
                <a:spcPts val="0"/>
              </a:spcBef>
              <a:spcAft>
                <a:spcPts val="0"/>
              </a:spcAft>
              <a:defRPr sz="900" baseline="0">
                <a:solidFill>
                  <a:schemeClr val="tx1"/>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8742363" y="6610350"/>
            <a:ext cx="381000" cy="228600"/>
          </a:xfrm>
          <a:prstGeom prst="rect">
            <a:avLst/>
          </a:prstGeom>
        </p:spPr>
        <p:txBody>
          <a:bodyPr vert="horz" lIns="91440" tIns="45720" rIns="91440" bIns="45720" rtlCol="0" anchor="ctr"/>
          <a:lstStyle>
            <a:lvl1pPr algn="r" fontAlgn="auto">
              <a:spcBef>
                <a:spcPts val="0"/>
              </a:spcBef>
              <a:spcAft>
                <a:spcPts val="0"/>
              </a:spcAft>
              <a:defRPr sz="900" baseline="0" smtClean="0">
                <a:solidFill>
                  <a:schemeClr val="tx1"/>
                </a:solidFill>
                <a:latin typeface="+mn-lt"/>
                <a:cs typeface="+mn-cs"/>
              </a:defRPr>
            </a:lvl1pPr>
          </a:lstStyle>
          <a:p>
            <a:pPr>
              <a:defRPr/>
            </a:pPr>
            <a:fld id="{0CDEA3E9-F10C-4583-A185-59B9A92CA9A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rtl="0" fontAlgn="base">
        <a:spcBef>
          <a:spcPct val="0"/>
        </a:spcBef>
        <a:spcAft>
          <a:spcPct val="0"/>
        </a:spcAft>
        <a:defRPr sz="3600" kern="1200">
          <a:solidFill>
            <a:schemeClr val="tx2"/>
          </a:solidFill>
          <a:latin typeface="+mj-lt"/>
          <a:ea typeface="+mj-ea"/>
          <a:cs typeface="+mj-cs"/>
        </a:defRPr>
      </a:lvl1pPr>
      <a:lvl2pPr algn="l" rtl="0" fontAlgn="base">
        <a:spcBef>
          <a:spcPct val="0"/>
        </a:spcBef>
        <a:spcAft>
          <a:spcPct val="0"/>
        </a:spcAft>
        <a:defRPr sz="3600">
          <a:solidFill>
            <a:schemeClr val="tx2"/>
          </a:solidFill>
          <a:latin typeface="Calibri" pitchFamily="34" charset="0"/>
        </a:defRPr>
      </a:lvl2pPr>
      <a:lvl3pPr algn="l" rtl="0" fontAlgn="base">
        <a:spcBef>
          <a:spcPct val="0"/>
        </a:spcBef>
        <a:spcAft>
          <a:spcPct val="0"/>
        </a:spcAft>
        <a:defRPr sz="3600">
          <a:solidFill>
            <a:schemeClr val="tx2"/>
          </a:solidFill>
          <a:latin typeface="Calibri" pitchFamily="34" charset="0"/>
        </a:defRPr>
      </a:lvl3pPr>
      <a:lvl4pPr algn="l" rtl="0" fontAlgn="base">
        <a:spcBef>
          <a:spcPct val="0"/>
        </a:spcBef>
        <a:spcAft>
          <a:spcPct val="0"/>
        </a:spcAft>
        <a:defRPr sz="3600">
          <a:solidFill>
            <a:schemeClr val="tx2"/>
          </a:solidFill>
          <a:latin typeface="Calibri" pitchFamily="34" charset="0"/>
        </a:defRPr>
      </a:lvl4pPr>
      <a:lvl5pPr algn="l" rtl="0" fontAlgn="base">
        <a:spcBef>
          <a:spcPct val="0"/>
        </a:spcBef>
        <a:spcAft>
          <a:spcPct val="0"/>
        </a:spcAft>
        <a:defRPr sz="3600">
          <a:solidFill>
            <a:schemeClr val="tx2"/>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ts val="600"/>
        </a:spcAft>
        <a:buFont typeface="Wingdings" pitchFamily="2" charset="2"/>
        <a:buChar char="§"/>
        <a:defRPr sz="2000" kern="1200">
          <a:solidFill>
            <a:schemeClr val="tx2"/>
          </a:solidFill>
          <a:latin typeface="+mn-lt"/>
          <a:ea typeface="+mn-ea"/>
          <a:cs typeface="+mn-cs"/>
        </a:defRPr>
      </a:lvl1pPr>
      <a:lvl2pPr marL="742950" indent="-285750" algn="l" rtl="0" fontAlgn="base">
        <a:spcBef>
          <a:spcPct val="20000"/>
        </a:spcBef>
        <a:spcAft>
          <a:spcPts val="600"/>
        </a:spcAft>
        <a:buClr>
          <a:srgbClr val="7F7F7F"/>
        </a:buClr>
        <a:buFont typeface="Wingdings" pitchFamily="2" charset="2"/>
        <a:buChar char="§"/>
        <a:defRPr sz="1600" kern="1200">
          <a:solidFill>
            <a:schemeClr val="tx2"/>
          </a:solidFill>
          <a:latin typeface="+mn-lt"/>
          <a:ea typeface="+mn-ea"/>
          <a:cs typeface="+mn-cs"/>
        </a:defRPr>
      </a:lvl2pPr>
      <a:lvl3pPr marL="1143000" indent="-228600" algn="l" rtl="0" fontAlgn="base">
        <a:spcBef>
          <a:spcPct val="20000"/>
        </a:spcBef>
        <a:spcAft>
          <a:spcPts val="600"/>
        </a:spcAft>
        <a:buFont typeface="Wingdings" pitchFamily="2" charset="2"/>
        <a:defRPr sz="1400" kern="1200">
          <a:solidFill>
            <a:schemeClr val="tx2"/>
          </a:solidFill>
          <a:latin typeface="+mn-lt"/>
          <a:ea typeface="+mn-ea"/>
          <a:cs typeface="+mn-cs"/>
        </a:defRPr>
      </a:lvl3pPr>
      <a:lvl4pPr marL="1600200" indent="-228600" algn="l" rtl="0" fontAlgn="base">
        <a:spcBef>
          <a:spcPct val="20000"/>
        </a:spcBef>
        <a:spcAft>
          <a:spcPts val="600"/>
        </a:spcAft>
        <a:buClr>
          <a:srgbClr val="7F7F7F"/>
        </a:buClr>
        <a:buFont typeface="Wingdings" pitchFamily="2" charset="2"/>
        <a:defRPr sz="1400" kern="1200">
          <a:solidFill>
            <a:schemeClr val="tx2"/>
          </a:solidFill>
          <a:latin typeface="+mn-lt"/>
          <a:ea typeface="+mn-ea"/>
          <a:cs typeface="+mn-cs"/>
        </a:defRPr>
      </a:lvl4pPr>
      <a:lvl5pPr marL="2057400" indent="-228600" algn="l" rtl="0" fontAlgn="base">
        <a:spcBef>
          <a:spcPct val="20000"/>
        </a:spcBef>
        <a:spcAft>
          <a:spcPts val="600"/>
        </a:spcAft>
        <a:buClr>
          <a:srgbClr val="7F7F7F"/>
        </a:buClr>
        <a:buFont typeface="Wingdings" pitchFamily="2" charset="2"/>
        <a:defRPr sz="1400" kern="120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685800" y="1989138"/>
            <a:ext cx="7772400" cy="1470025"/>
          </a:xfrm>
        </p:spPr>
        <p:txBody>
          <a:bodyPr/>
          <a:lstStyle/>
          <a:p>
            <a:pPr algn="ctr"/>
            <a:r>
              <a:rPr lang="ru-RU" sz="2800" b="1" smtClean="0">
                <a:latin typeface="Times New Roman" pitchFamily="18" charset="0"/>
                <a:cs typeface="Times New Roman" pitchFamily="18" charset="0"/>
              </a:rPr>
              <a:t>Рад</a:t>
            </a:r>
            <a:r>
              <a:rPr lang="uk-UA" sz="2800" b="1" smtClean="0">
                <a:latin typeface="Times New Roman" pitchFamily="18" charset="0"/>
                <a:cs typeface="Times New Roman" pitchFamily="18" charset="0"/>
              </a:rPr>
              <a:t>іоелектронний пристрій для тренування біатлоністів </a:t>
            </a:r>
            <a:endParaRPr lang="ru-RU" sz="2800" b="1" smtClean="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227138" y="4292600"/>
            <a:ext cx="7521575" cy="1081088"/>
          </a:xfrm>
        </p:spPr>
        <p:txBody>
          <a:bodyPr rtlCol="0"/>
          <a:lstStyle/>
          <a:p>
            <a:pPr fontAlgn="auto">
              <a:spcBef>
                <a:spcPts val="0"/>
              </a:spcBef>
              <a:defRPr/>
            </a:pPr>
            <a:r>
              <a:rPr lang="uk-UA" sz="1600" dirty="0" smtClean="0">
                <a:solidFill>
                  <a:schemeClr val="accent1">
                    <a:lumMod val="75000"/>
                  </a:schemeClr>
                </a:solidFill>
                <a:latin typeface="Times New Roman" pitchFamily="18" charset="0"/>
                <a:cs typeface="Times New Roman" pitchFamily="18" charset="0"/>
              </a:rPr>
              <a:t>Виконав студент  гр. АРТм-17-2                                        Керівник:                                                   </a:t>
            </a:r>
          </a:p>
          <a:p>
            <a:pPr fontAlgn="auto">
              <a:spcBef>
                <a:spcPts val="0"/>
              </a:spcBef>
              <a:defRPr/>
            </a:pPr>
            <a:r>
              <a:rPr lang="uk-UA" sz="1600" dirty="0">
                <a:solidFill>
                  <a:schemeClr val="accent1">
                    <a:lumMod val="75000"/>
                  </a:schemeClr>
                </a:solidFill>
                <a:latin typeface="Times New Roman" pitchFamily="18" charset="0"/>
                <a:cs typeface="Times New Roman" pitchFamily="18" charset="0"/>
              </a:rPr>
              <a:t>Чобану П.В.                                                                          </a:t>
            </a:r>
            <a:r>
              <a:rPr lang="uk-UA" sz="1600" dirty="0" smtClean="0">
                <a:solidFill>
                  <a:schemeClr val="accent1">
                    <a:lumMod val="75000"/>
                  </a:schemeClr>
                </a:solidFill>
                <a:latin typeface="Times New Roman" pitchFamily="18" charset="0"/>
                <a:cs typeface="Times New Roman" pitchFamily="18" charset="0"/>
              </a:rPr>
              <a:t>Колендовська М.М.</a:t>
            </a:r>
          </a:p>
        </p:txBody>
      </p:sp>
      <p:sp>
        <p:nvSpPr>
          <p:cNvPr id="4" name="Прямоугольник 3"/>
          <p:cNvSpPr/>
          <p:nvPr/>
        </p:nvSpPr>
        <p:spPr>
          <a:xfrm>
            <a:off x="3563938" y="5876925"/>
            <a:ext cx="1728787" cy="338138"/>
          </a:xfrm>
          <a:prstGeom prst="rect">
            <a:avLst/>
          </a:prstGeom>
        </p:spPr>
        <p:txBody>
          <a:bodyPr>
            <a:spAutoFit/>
          </a:bodyPr>
          <a:lstStyle/>
          <a:p>
            <a:pPr algn="ctr" fontAlgn="auto">
              <a:spcBef>
                <a:spcPts val="0"/>
              </a:spcBef>
              <a:spcAft>
                <a:spcPts val="0"/>
              </a:spcAft>
              <a:defRPr/>
            </a:pPr>
            <a:r>
              <a:rPr lang="uk-UA" sz="1600" dirty="0">
                <a:solidFill>
                  <a:schemeClr val="accent1">
                    <a:lumMod val="75000"/>
                  </a:schemeClr>
                </a:solidFill>
                <a:latin typeface="Times New Roman" pitchFamily="18" charset="0"/>
                <a:cs typeface="Times New Roman" pitchFamily="18" charset="0"/>
              </a:rPr>
              <a:t>Харків 2018</a:t>
            </a:r>
            <a:endParaRPr lang="ru-RU" sz="1600" dirty="0">
              <a:solidFill>
                <a:schemeClr val="accent1">
                  <a:lumMod val="75000"/>
                </a:schemeClr>
              </a:solidFill>
              <a:latin typeface="Times New Roman" pitchFamily="18" charset="0"/>
              <a:cs typeface="Times New Roman" pitchFamily="18" charset="0"/>
            </a:endParaRPr>
          </a:p>
        </p:txBody>
      </p:sp>
      <p:sp>
        <p:nvSpPr>
          <p:cNvPr id="5" name="Прямоугольник 4"/>
          <p:cNvSpPr/>
          <p:nvPr/>
        </p:nvSpPr>
        <p:spPr>
          <a:xfrm>
            <a:off x="1835150" y="476250"/>
            <a:ext cx="5473700" cy="585788"/>
          </a:xfrm>
          <a:prstGeom prst="rect">
            <a:avLst/>
          </a:prstGeom>
        </p:spPr>
        <p:txBody>
          <a:bodyPr>
            <a:spAutoFit/>
          </a:bodyPr>
          <a:lstStyle/>
          <a:p>
            <a:pPr algn="ctr" fontAlgn="auto">
              <a:spcBef>
                <a:spcPts val="0"/>
              </a:spcBef>
              <a:spcAft>
                <a:spcPts val="0"/>
              </a:spcAft>
              <a:defRPr/>
            </a:pPr>
            <a:r>
              <a:rPr lang="uk-UA" sz="1600" dirty="0">
                <a:solidFill>
                  <a:schemeClr val="accent6">
                    <a:lumMod val="50000"/>
                  </a:schemeClr>
                </a:solidFill>
                <a:latin typeface="Times New Roman" pitchFamily="18" charset="0"/>
                <a:cs typeface="Times New Roman" pitchFamily="18" charset="0"/>
              </a:rPr>
              <a:t>Міністерство освіти і науки України</a:t>
            </a:r>
          </a:p>
          <a:p>
            <a:pPr algn="ctr" fontAlgn="auto">
              <a:spcBef>
                <a:spcPts val="0"/>
              </a:spcBef>
              <a:spcAft>
                <a:spcPts val="0"/>
              </a:spcAft>
              <a:defRPr/>
            </a:pPr>
            <a:r>
              <a:rPr lang="uk-UA" sz="1600" dirty="0">
                <a:solidFill>
                  <a:schemeClr val="accent6">
                    <a:lumMod val="50000"/>
                  </a:schemeClr>
                </a:solidFill>
                <a:latin typeface="Times New Roman" pitchFamily="18" charset="0"/>
                <a:cs typeface="Times New Roman" pitchFamily="18" charset="0"/>
              </a:rPr>
              <a:t>Харківський національний університет радіоелектроніки</a:t>
            </a:r>
            <a:endParaRPr lang="ru-RU" sz="1600"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77875"/>
          </a:xfrm>
        </p:spPr>
        <p:txBody>
          <a:bodyPr/>
          <a:lstStyle/>
          <a:p>
            <a:pPr algn="ctr"/>
            <a:r>
              <a:rPr lang="uk-UA" sz="2400" smtClean="0">
                <a:solidFill>
                  <a:schemeClr val="tx1"/>
                </a:solidFill>
                <a:latin typeface="Times New Roman" pitchFamily="18" charset="0"/>
                <a:cs typeface="Times New Roman" pitchFamily="18" charset="0"/>
              </a:rPr>
              <a:t>Ретранслятори</a:t>
            </a:r>
          </a:p>
        </p:txBody>
      </p:sp>
      <p:sp>
        <p:nvSpPr>
          <p:cNvPr id="22530" name="Rectangle 3"/>
          <p:cNvSpPr>
            <a:spLocks noGrp="1" noChangeArrowheads="1"/>
          </p:cNvSpPr>
          <p:nvPr>
            <p:ph idx="1"/>
          </p:nvPr>
        </p:nvSpPr>
        <p:spPr/>
        <p:txBody>
          <a:bodyPr/>
          <a:lstStyle/>
          <a:p>
            <a:endParaRPr lang="ru-RU" smtClean="0"/>
          </a:p>
        </p:txBody>
      </p:sp>
      <p:pic>
        <p:nvPicPr>
          <p:cNvPr id="22531" name="Picture 4" descr="trackkontiolahtibiathlon"/>
          <p:cNvPicPr>
            <a:picLocks noChangeAspect="1" noChangeArrowheads="1"/>
          </p:cNvPicPr>
          <p:nvPr/>
        </p:nvPicPr>
        <p:blipFill>
          <a:blip r:embed="rId2"/>
          <a:srcRect/>
          <a:stretch>
            <a:fillRect/>
          </a:stretch>
        </p:blipFill>
        <p:spPr bwMode="auto">
          <a:xfrm>
            <a:off x="395288" y="1125538"/>
            <a:ext cx="8353425" cy="5546725"/>
          </a:xfrm>
          <a:prstGeom prst="rect">
            <a:avLst/>
          </a:prstGeom>
          <a:noFill/>
          <a:ln w="9525">
            <a:noFill/>
            <a:miter lim="800000"/>
            <a:headEnd/>
            <a:tailEnd/>
          </a:ln>
        </p:spPr>
      </p:pic>
      <p:pic>
        <p:nvPicPr>
          <p:cNvPr id="3077" name="Picture 5" descr="сигнал 2"/>
          <p:cNvPicPr>
            <a:picLocks noChangeAspect="1" noChangeArrowheads="1"/>
          </p:cNvPicPr>
          <p:nvPr/>
        </p:nvPicPr>
        <p:blipFill>
          <a:blip r:embed="rId3"/>
          <a:srcRect/>
          <a:stretch>
            <a:fillRect/>
          </a:stretch>
        </p:blipFill>
        <p:spPr bwMode="auto">
          <a:xfrm>
            <a:off x="250825" y="3644900"/>
            <a:ext cx="6486525" cy="3006725"/>
          </a:xfrm>
          <a:prstGeom prst="rect">
            <a:avLst/>
          </a:prstGeom>
          <a:noFill/>
          <a:ln w="9525">
            <a:noFill/>
            <a:miter lim="800000"/>
            <a:headEnd/>
            <a:tailEnd/>
          </a:ln>
        </p:spPr>
      </p:pic>
      <p:pic>
        <p:nvPicPr>
          <p:cNvPr id="3078" name="Picture 6" descr="сигнал 1"/>
          <p:cNvPicPr>
            <a:picLocks noChangeAspect="1" noChangeArrowheads="1"/>
          </p:cNvPicPr>
          <p:nvPr/>
        </p:nvPicPr>
        <p:blipFill>
          <a:blip r:embed="rId4"/>
          <a:srcRect/>
          <a:stretch>
            <a:fillRect/>
          </a:stretch>
        </p:blipFill>
        <p:spPr bwMode="auto">
          <a:xfrm>
            <a:off x="2051050" y="4437063"/>
            <a:ext cx="2800350" cy="1165225"/>
          </a:xfrm>
          <a:prstGeom prst="rect">
            <a:avLst/>
          </a:prstGeom>
          <a:noFill/>
          <a:ln w="9525">
            <a:noFill/>
            <a:miter lim="800000"/>
            <a:headEnd/>
            <a:tailEnd/>
          </a:ln>
        </p:spPr>
      </p:pic>
      <p:pic>
        <p:nvPicPr>
          <p:cNvPr id="3079" name="Picture 7" descr="сигнал 2"/>
          <p:cNvPicPr>
            <a:picLocks noChangeAspect="1" noChangeArrowheads="1"/>
          </p:cNvPicPr>
          <p:nvPr/>
        </p:nvPicPr>
        <p:blipFill>
          <a:blip r:embed="rId3"/>
          <a:srcRect/>
          <a:stretch>
            <a:fillRect/>
          </a:stretch>
        </p:blipFill>
        <p:spPr bwMode="auto">
          <a:xfrm>
            <a:off x="4211638" y="3716338"/>
            <a:ext cx="6486525" cy="3141662"/>
          </a:xfrm>
          <a:prstGeom prst="rect">
            <a:avLst/>
          </a:prstGeom>
          <a:noFill/>
          <a:ln w="9525">
            <a:noFill/>
            <a:miter lim="800000"/>
            <a:headEnd/>
            <a:tailEnd/>
          </a:ln>
        </p:spPr>
      </p:pic>
      <p:pic>
        <p:nvPicPr>
          <p:cNvPr id="3080" name="Picture 8" descr="сигнал 1"/>
          <p:cNvPicPr>
            <a:picLocks noChangeAspect="1" noChangeArrowheads="1"/>
          </p:cNvPicPr>
          <p:nvPr/>
        </p:nvPicPr>
        <p:blipFill>
          <a:blip r:embed="rId4"/>
          <a:srcRect/>
          <a:stretch>
            <a:fillRect/>
          </a:stretch>
        </p:blipFill>
        <p:spPr bwMode="auto">
          <a:xfrm>
            <a:off x="6084888" y="4581525"/>
            <a:ext cx="2800350" cy="1092200"/>
          </a:xfrm>
          <a:prstGeom prst="rect">
            <a:avLst/>
          </a:prstGeom>
          <a:noFill/>
          <a:ln w="9525">
            <a:noFill/>
            <a:miter lim="800000"/>
            <a:headEnd/>
            <a:tailEnd/>
          </a:ln>
        </p:spPr>
      </p:pic>
      <p:pic>
        <p:nvPicPr>
          <p:cNvPr id="3081" name="Picture 9" descr="сигнал 1"/>
          <p:cNvPicPr>
            <a:picLocks noChangeAspect="1" noChangeArrowheads="1"/>
          </p:cNvPicPr>
          <p:nvPr/>
        </p:nvPicPr>
        <p:blipFill>
          <a:blip r:embed="rId4"/>
          <a:srcRect/>
          <a:stretch>
            <a:fillRect/>
          </a:stretch>
        </p:blipFill>
        <p:spPr bwMode="auto">
          <a:xfrm>
            <a:off x="3851275" y="2924175"/>
            <a:ext cx="2016125" cy="515938"/>
          </a:xfrm>
          <a:prstGeom prst="rect">
            <a:avLst/>
          </a:prstGeom>
          <a:noFill/>
          <a:ln w="9525">
            <a:noFill/>
            <a:miter lim="800000"/>
            <a:headEnd/>
            <a:tailEnd/>
          </a:ln>
        </p:spPr>
      </p:pic>
      <p:pic>
        <p:nvPicPr>
          <p:cNvPr id="3082" name="Picture 10" descr="сигнал 2"/>
          <p:cNvPicPr>
            <a:picLocks noChangeAspect="1" noChangeArrowheads="1"/>
          </p:cNvPicPr>
          <p:nvPr/>
        </p:nvPicPr>
        <p:blipFill>
          <a:blip r:embed="rId3"/>
          <a:srcRect/>
          <a:stretch>
            <a:fillRect/>
          </a:stretch>
        </p:blipFill>
        <p:spPr bwMode="auto">
          <a:xfrm>
            <a:off x="2268538" y="2492375"/>
            <a:ext cx="4895850" cy="1509713"/>
          </a:xfrm>
          <a:prstGeom prst="rect">
            <a:avLst/>
          </a:prstGeom>
          <a:noFill/>
          <a:ln w="9525">
            <a:noFill/>
            <a:miter lim="800000"/>
            <a:headEnd/>
            <a:tailEnd/>
          </a:ln>
        </p:spPr>
      </p:pic>
      <p:pic>
        <p:nvPicPr>
          <p:cNvPr id="3083" name="Picture 11" descr="сигнал 1"/>
          <p:cNvPicPr>
            <a:picLocks noChangeAspect="1" noChangeArrowheads="1"/>
          </p:cNvPicPr>
          <p:nvPr/>
        </p:nvPicPr>
        <p:blipFill>
          <a:blip r:embed="rId4"/>
          <a:srcRect/>
          <a:stretch>
            <a:fillRect/>
          </a:stretch>
        </p:blipFill>
        <p:spPr bwMode="auto">
          <a:xfrm>
            <a:off x="7054850" y="2924175"/>
            <a:ext cx="2089150" cy="515938"/>
          </a:xfrm>
          <a:prstGeom prst="rect">
            <a:avLst/>
          </a:prstGeom>
          <a:noFill/>
          <a:ln w="9525">
            <a:noFill/>
            <a:miter lim="800000"/>
            <a:headEnd/>
            <a:tailEnd/>
          </a:ln>
        </p:spPr>
      </p:pic>
      <p:pic>
        <p:nvPicPr>
          <p:cNvPr id="3084" name="Picture 12" descr="сигнал 2"/>
          <p:cNvPicPr>
            <a:picLocks noChangeAspect="1" noChangeArrowheads="1"/>
          </p:cNvPicPr>
          <p:nvPr/>
        </p:nvPicPr>
        <p:blipFill>
          <a:blip r:embed="rId3"/>
          <a:srcRect/>
          <a:stretch>
            <a:fillRect/>
          </a:stretch>
        </p:blipFill>
        <p:spPr bwMode="auto">
          <a:xfrm>
            <a:off x="5219700" y="2492375"/>
            <a:ext cx="5622925" cy="1474788"/>
          </a:xfrm>
          <a:prstGeom prst="rect">
            <a:avLst/>
          </a:prstGeom>
          <a:noFill/>
          <a:ln w="9525">
            <a:noFill/>
            <a:miter lim="800000"/>
            <a:headEnd/>
            <a:tailEnd/>
          </a:ln>
        </p:spPr>
      </p:pic>
      <p:sp>
        <p:nvSpPr>
          <p:cNvPr id="22540" name="Text Box 13"/>
          <p:cNvSpPr txBox="1">
            <a:spLocks noChangeArrowheads="1"/>
          </p:cNvSpPr>
          <p:nvPr/>
        </p:nvSpPr>
        <p:spPr bwMode="auto">
          <a:xfrm>
            <a:off x="7885113" y="2997200"/>
            <a:ext cx="360362" cy="366713"/>
          </a:xfrm>
          <a:prstGeom prst="rect">
            <a:avLst/>
          </a:prstGeom>
          <a:noFill/>
          <a:ln w="9525">
            <a:noFill/>
            <a:miter lim="800000"/>
            <a:headEnd/>
            <a:tailEnd/>
          </a:ln>
        </p:spPr>
        <p:txBody>
          <a:bodyPr>
            <a:spAutoFit/>
          </a:bodyPr>
          <a:lstStyle/>
          <a:p>
            <a:r>
              <a:rPr lang="ru-RU"/>
              <a:t>1</a:t>
            </a:r>
          </a:p>
        </p:txBody>
      </p:sp>
      <p:sp>
        <p:nvSpPr>
          <p:cNvPr id="22541" name="Text Box 14"/>
          <p:cNvSpPr txBox="1">
            <a:spLocks noChangeArrowheads="1"/>
          </p:cNvSpPr>
          <p:nvPr/>
        </p:nvSpPr>
        <p:spPr bwMode="auto">
          <a:xfrm>
            <a:off x="4624388" y="3016250"/>
            <a:ext cx="311150" cy="366713"/>
          </a:xfrm>
          <a:prstGeom prst="rect">
            <a:avLst/>
          </a:prstGeom>
          <a:noFill/>
          <a:ln w="9525">
            <a:noFill/>
            <a:miter lim="800000"/>
            <a:headEnd/>
            <a:tailEnd/>
          </a:ln>
        </p:spPr>
        <p:txBody>
          <a:bodyPr wrap="none">
            <a:spAutoFit/>
          </a:bodyPr>
          <a:lstStyle/>
          <a:p>
            <a:r>
              <a:rPr lang="ru-RU"/>
              <a:t>2</a:t>
            </a:r>
          </a:p>
        </p:txBody>
      </p:sp>
      <p:sp>
        <p:nvSpPr>
          <p:cNvPr id="22542" name="Text Box 15"/>
          <p:cNvSpPr txBox="1">
            <a:spLocks noChangeArrowheads="1"/>
          </p:cNvSpPr>
          <p:nvPr/>
        </p:nvSpPr>
        <p:spPr bwMode="auto">
          <a:xfrm>
            <a:off x="3276600" y="4797425"/>
            <a:ext cx="311150" cy="366713"/>
          </a:xfrm>
          <a:prstGeom prst="rect">
            <a:avLst/>
          </a:prstGeom>
          <a:noFill/>
          <a:ln w="9525">
            <a:noFill/>
            <a:miter lim="800000"/>
            <a:headEnd/>
            <a:tailEnd/>
          </a:ln>
        </p:spPr>
        <p:txBody>
          <a:bodyPr wrap="none">
            <a:spAutoFit/>
          </a:bodyPr>
          <a:lstStyle/>
          <a:p>
            <a:r>
              <a:rPr lang="ru-RU"/>
              <a:t>3</a:t>
            </a:r>
          </a:p>
        </p:txBody>
      </p:sp>
      <p:sp>
        <p:nvSpPr>
          <p:cNvPr id="22543" name="Text Box 16"/>
          <p:cNvSpPr txBox="1">
            <a:spLocks noChangeArrowheads="1"/>
          </p:cNvSpPr>
          <p:nvPr/>
        </p:nvSpPr>
        <p:spPr bwMode="auto">
          <a:xfrm>
            <a:off x="7308850" y="4941888"/>
            <a:ext cx="311150" cy="366712"/>
          </a:xfrm>
          <a:prstGeom prst="rect">
            <a:avLst/>
          </a:prstGeom>
          <a:noFill/>
          <a:ln w="9525">
            <a:noFill/>
            <a:miter lim="800000"/>
            <a:headEnd/>
            <a:tailEnd/>
          </a:ln>
        </p:spPr>
        <p:txBody>
          <a:bodyPr wrap="none">
            <a:spAutoFit/>
          </a:bodyPr>
          <a:lstStyle/>
          <a:p>
            <a:r>
              <a:rPr lang="ru-RU"/>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3083"/>
                                        </p:tgtEl>
                                        <p:attrNameLst>
                                          <p:attrName>style.visibility</p:attrName>
                                        </p:attrNameLst>
                                      </p:cBhvr>
                                      <p:to>
                                        <p:strVal val="visible"/>
                                      </p:to>
                                    </p:set>
                                    <p:anim calcmode="lin" valueType="num">
                                      <p:cBhvr>
                                        <p:cTn id="12" dur="5000" fill="hold"/>
                                        <p:tgtEl>
                                          <p:spTgt spid="3083"/>
                                        </p:tgtEl>
                                        <p:attrNameLst>
                                          <p:attrName>ppt_w</p:attrName>
                                        </p:attrNameLst>
                                      </p:cBhvr>
                                      <p:tavLst>
                                        <p:tav tm="0">
                                          <p:val>
                                            <p:fltVal val="0"/>
                                          </p:val>
                                        </p:tav>
                                        <p:tav tm="100000">
                                          <p:val>
                                            <p:strVal val="#ppt_w"/>
                                          </p:val>
                                        </p:tav>
                                      </p:tavLst>
                                    </p:anim>
                                    <p:anim calcmode="lin" valueType="num">
                                      <p:cBhvr>
                                        <p:cTn id="13" dur="5000" fill="hold"/>
                                        <p:tgtEl>
                                          <p:spTgt spid="3083"/>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3084"/>
                                        </p:tgtEl>
                                        <p:attrNameLst>
                                          <p:attrName>style.visibility</p:attrName>
                                        </p:attrNameLst>
                                      </p:cBhvr>
                                      <p:to>
                                        <p:strVal val="visible"/>
                                      </p:to>
                                    </p:set>
                                    <p:anim calcmode="lin" valueType="num">
                                      <p:cBhvr>
                                        <p:cTn id="16" dur="5000" fill="hold"/>
                                        <p:tgtEl>
                                          <p:spTgt spid="3084"/>
                                        </p:tgtEl>
                                        <p:attrNameLst>
                                          <p:attrName>ppt_w</p:attrName>
                                        </p:attrNameLst>
                                      </p:cBhvr>
                                      <p:tavLst>
                                        <p:tav tm="0">
                                          <p:val>
                                            <p:fltVal val="0"/>
                                          </p:val>
                                        </p:tav>
                                        <p:tav tm="100000">
                                          <p:val>
                                            <p:strVal val="#ppt_w"/>
                                          </p:val>
                                        </p:tav>
                                      </p:tavLst>
                                    </p:anim>
                                    <p:anim calcmode="lin" valueType="num">
                                      <p:cBhvr>
                                        <p:cTn id="17" dur="5000" fill="hold"/>
                                        <p:tgtEl>
                                          <p:spTgt spid="3084"/>
                                        </p:tgtEl>
                                        <p:attrNameLst>
                                          <p:attrName>ppt_h</p:attrName>
                                        </p:attrNameLst>
                                      </p:cBhvr>
                                      <p:tavLst>
                                        <p:tav tm="0">
                                          <p:val>
                                            <p:fltVal val="0"/>
                                          </p:val>
                                        </p:tav>
                                        <p:tav tm="100000">
                                          <p:val>
                                            <p:strVal val="#ppt_h"/>
                                          </p:val>
                                        </p:tav>
                                      </p:tavLst>
                                    </p:anim>
                                  </p:childTnLst>
                                </p:cTn>
                              </p:par>
                            </p:childTnLst>
                          </p:cTn>
                        </p:par>
                        <p:par>
                          <p:cTn id="18" fill="hold" nodeType="afterGroup">
                            <p:stCondLst>
                              <p:cond delay="5000"/>
                            </p:stCondLst>
                            <p:childTnLst>
                              <p:par>
                                <p:cTn id="19" presetID="10" presetClass="exit" presetSubtype="0" fill="hold" nodeType="afterEffect">
                                  <p:stCondLst>
                                    <p:cond delay="0"/>
                                  </p:stCondLst>
                                  <p:childTnLst>
                                    <p:animEffect transition="out" filter="fade">
                                      <p:cBhvr>
                                        <p:cTn id="20" dur="2000"/>
                                        <p:tgtEl>
                                          <p:spTgt spid="3084"/>
                                        </p:tgtEl>
                                      </p:cBhvr>
                                    </p:animEffect>
                                    <p:set>
                                      <p:cBhvr>
                                        <p:cTn id="21" dur="1" fill="hold">
                                          <p:stCondLst>
                                            <p:cond delay="1999"/>
                                          </p:stCondLst>
                                        </p:cTn>
                                        <p:tgtEl>
                                          <p:spTgt spid="308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0"/>
                                        <p:tgtEl>
                                          <p:spTgt spid="3083"/>
                                        </p:tgtEl>
                                      </p:cBhvr>
                                    </p:animEffect>
                                    <p:set>
                                      <p:cBhvr>
                                        <p:cTn id="24" dur="1" fill="hold">
                                          <p:stCondLst>
                                            <p:cond delay="4999"/>
                                          </p:stCondLst>
                                        </p:cTn>
                                        <p:tgtEl>
                                          <p:spTgt spid="3083"/>
                                        </p:tgtEl>
                                        <p:attrNameLst>
                                          <p:attrName>style.visibility</p:attrName>
                                        </p:attrNameLst>
                                      </p:cBhvr>
                                      <p:to>
                                        <p:strVal val="hidden"/>
                                      </p:to>
                                    </p:set>
                                  </p:childTnLst>
                                </p:cTn>
                              </p:par>
                              <p:par>
                                <p:cTn id="25" presetID="23" presetClass="entr" presetSubtype="16" fill="hold" nodeType="withEffect">
                                  <p:stCondLst>
                                    <p:cond delay="0"/>
                                  </p:stCondLst>
                                  <p:childTnLst>
                                    <p:set>
                                      <p:cBhvr>
                                        <p:cTn id="26" dur="1" fill="hold">
                                          <p:stCondLst>
                                            <p:cond delay="0"/>
                                          </p:stCondLst>
                                        </p:cTn>
                                        <p:tgtEl>
                                          <p:spTgt spid="3082"/>
                                        </p:tgtEl>
                                        <p:attrNameLst>
                                          <p:attrName>style.visibility</p:attrName>
                                        </p:attrNameLst>
                                      </p:cBhvr>
                                      <p:to>
                                        <p:strVal val="visible"/>
                                      </p:to>
                                    </p:set>
                                    <p:anim calcmode="lin" valueType="num">
                                      <p:cBhvr>
                                        <p:cTn id="27" dur="5000" fill="hold"/>
                                        <p:tgtEl>
                                          <p:spTgt spid="3082"/>
                                        </p:tgtEl>
                                        <p:attrNameLst>
                                          <p:attrName>ppt_w</p:attrName>
                                        </p:attrNameLst>
                                      </p:cBhvr>
                                      <p:tavLst>
                                        <p:tav tm="0">
                                          <p:val>
                                            <p:fltVal val="0"/>
                                          </p:val>
                                        </p:tav>
                                        <p:tav tm="100000">
                                          <p:val>
                                            <p:strVal val="#ppt_w"/>
                                          </p:val>
                                        </p:tav>
                                      </p:tavLst>
                                    </p:anim>
                                    <p:anim calcmode="lin" valueType="num">
                                      <p:cBhvr>
                                        <p:cTn id="28" dur="5000" fill="hold"/>
                                        <p:tgtEl>
                                          <p:spTgt spid="3082"/>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081"/>
                                        </p:tgtEl>
                                        <p:attrNameLst>
                                          <p:attrName>style.visibility</p:attrName>
                                        </p:attrNameLst>
                                      </p:cBhvr>
                                      <p:to>
                                        <p:strVal val="visible"/>
                                      </p:to>
                                    </p:set>
                                    <p:anim calcmode="lin" valueType="num">
                                      <p:cBhvr>
                                        <p:cTn id="31" dur="5000" fill="hold"/>
                                        <p:tgtEl>
                                          <p:spTgt spid="3081"/>
                                        </p:tgtEl>
                                        <p:attrNameLst>
                                          <p:attrName>ppt_w</p:attrName>
                                        </p:attrNameLst>
                                      </p:cBhvr>
                                      <p:tavLst>
                                        <p:tav tm="0">
                                          <p:val>
                                            <p:fltVal val="0"/>
                                          </p:val>
                                        </p:tav>
                                        <p:tav tm="100000">
                                          <p:val>
                                            <p:strVal val="#ppt_w"/>
                                          </p:val>
                                        </p:tav>
                                      </p:tavLst>
                                    </p:anim>
                                    <p:anim calcmode="lin" valueType="num">
                                      <p:cBhvr>
                                        <p:cTn id="32" dur="5000" fill="hold"/>
                                        <p:tgtEl>
                                          <p:spTgt spid="3081"/>
                                        </p:tgtEl>
                                        <p:attrNameLst>
                                          <p:attrName>ppt_h</p:attrName>
                                        </p:attrNameLst>
                                      </p:cBhvr>
                                      <p:tavLst>
                                        <p:tav tm="0">
                                          <p:val>
                                            <p:fltVal val="0"/>
                                          </p:val>
                                        </p:tav>
                                        <p:tav tm="100000">
                                          <p:val>
                                            <p:strVal val="#ppt_h"/>
                                          </p:val>
                                        </p:tav>
                                      </p:tavLst>
                                    </p:anim>
                                  </p:childTnLst>
                                </p:cTn>
                              </p:par>
                            </p:childTnLst>
                          </p:cTn>
                        </p:par>
                        <p:par>
                          <p:cTn id="33" fill="hold" nodeType="afterGroup">
                            <p:stCondLst>
                              <p:cond delay="10000"/>
                            </p:stCondLst>
                            <p:childTnLst>
                              <p:par>
                                <p:cTn id="34" presetID="10" presetClass="exit" presetSubtype="0" fill="hold" nodeType="afterEffect">
                                  <p:stCondLst>
                                    <p:cond delay="0"/>
                                  </p:stCondLst>
                                  <p:childTnLst>
                                    <p:animEffect transition="out" filter="fade">
                                      <p:cBhvr>
                                        <p:cTn id="35" dur="5000"/>
                                        <p:tgtEl>
                                          <p:spTgt spid="3082"/>
                                        </p:tgtEl>
                                      </p:cBhvr>
                                    </p:animEffect>
                                    <p:set>
                                      <p:cBhvr>
                                        <p:cTn id="36" dur="1" fill="hold">
                                          <p:stCondLst>
                                            <p:cond delay="4999"/>
                                          </p:stCondLst>
                                        </p:cTn>
                                        <p:tgtEl>
                                          <p:spTgt spid="3082"/>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0"/>
                                        <p:tgtEl>
                                          <p:spTgt spid="3081"/>
                                        </p:tgtEl>
                                      </p:cBhvr>
                                    </p:animEffect>
                                    <p:set>
                                      <p:cBhvr>
                                        <p:cTn id="39" dur="1" fill="hold">
                                          <p:stCondLst>
                                            <p:cond delay="4999"/>
                                          </p:stCondLst>
                                        </p:cTn>
                                        <p:tgtEl>
                                          <p:spTgt spid="3081"/>
                                        </p:tgtEl>
                                        <p:attrNameLst>
                                          <p:attrName>style.visibility</p:attrName>
                                        </p:attrNameLst>
                                      </p:cBhvr>
                                      <p:to>
                                        <p:strVal val="hidden"/>
                                      </p:to>
                                    </p:set>
                                  </p:childTnLst>
                                </p:cTn>
                              </p:par>
                              <p:par>
                                <p:cTn id="40" presetID="23" presetClass="entr" presetSubtype="16" fill="hold" nodeType="withEffect">
                                  <p:stCondLst>
                                    <p:cond delay="0"/>
                                  </p:stCondLst>
                                  <p:childTnLst>
                                    <p:set>
                                      <p:cBhvr>
                                        <p:cTn id="41" dur="1" fill="hold">
                                          <p:stCondLst>
                                            <p:cond delay="0"/>
                                          </p:stCondLst>
                                        </p:cTn>
                                        <p:tgtEl>
                                          <p:spTgt spid="3077"/>
                                        </p:tgtEl>
                                        <p:attrNameLst>
                                          <p:attrName>style.visibility</p:attrName>
                                        </p:attrNameLst>
                                      </p:cBhvr>
                                      <p:to>
                                        <p:strVal val="visible"/>
                                      </p:to>
                                    </p:set>
                                    <p:anim calcmode="lin" valueType="num">
                                      <p:cBhvr>
                                        <p:cTn id="42" dur="5000" fill="hold"/>
                                        <p:tgtEl>
                                          <p:spTgt spid="3077"/>
                                        </p:tgtEl>
                                        <p:attrNameLst>
                                          <p:attrName>ppt_w</p:attrName>
                                        </p:attrNameLst>
                                      </p:cBhvr>
                                      <p:tavLst>
                                        <p:tav tm="0">
                                          <p:val>
                                            <p:fltVal val="0"/>
                                          </p:val>
                                        </p:tav>
                                        <p:tav tm="100000">
                                          <p:val>
                                            <p:strVal val="#ppt_w"/>
                                          </p:val>
                                        </p:tav>
                                      </p:tavLst>
                                    </p:anim>
                                    <p:anim calcmode="lin" valueType="num">
                                      <p:cBhvr>
                                        <p:cTn id="43" dur="5000" fill="hold"/>
                                        <p:tgtEl>
                                          <p:spTgt spid="3077"/>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3078"/>
                                        </p:tgtEl>
                                        <p:attrNameLst>
                                          <p:attrName>style.visibility</p:attrName>
                                        </p:attrNameLst>
                                      </p:cBhvr>
                                      <p:to>
                                        <p:strVal val="visible"/>
                                      </p:to>
                                    </p:set>
                                    <p:anim calcmode="lin" valueType="num">
                                      <p:cBhvr>
                                        <p:cTn id="46" dur="5000" fill="hold"/>
                                        <p:tgtEl>
                                          <p:spTgt spid="3078"/>
                                        </p:tgtEl>
                                        <p:attrNameLst>
                                          <p:attrName>ppt_w</p:attrName>
                                        </p:attrNameLst>
                                      </p:cBhvr>
                                      <p:tavLst>
                                        <p:tav tm="0">
                                          <p:val>
                                            <p:fltVal val="0"/>
                                          </p:val>
                                        </p:tav>
                                        <p:tav tm="100000">
                                          <p:val>
                                            <p:strVal val="#ppt_w"/>
                                          </p:val>
                                        </p:tav>
                                      </p:tavLst>
                                    </p:anim>
                                    <p:anim calcmode="lin" valueType="num">
                                      <p:cBhvr>
                                        <p:cTn id="47" dur="5000" fill="hold"/>
                                        <p:tgtEl>
                                          <p:spTgt spid="3078"/>
                                        </p:tgtEl>
                                        <p:attrNameLst>
                                          <p:attrName>ppt_h</p:attrName>
                                        </p:attrNameLst>
                                      </p:cBhvr>
                                      <p:tavLst>
                                        <p:tav tm="0">
                                          <p:val>
                                            <p:fltVal val="0"/>
                                          </p:val>
                                        </p:tav>
                                        <p:tav tm="100000">
                                          <p:val>
                                            <p:strVal val="#ppt_h"/>
                                          </p:val>
                                        </p:tav>
                                      </p:tavLst>
                                    </p:anim>
                                  </p:childTnLst>
                                </p:cTn>
                              </p:par>
                            </p:childTnLst>
                          </p:cTn>
                        </p:par>
                        <p:par>
                          <p:cTn id="48" fill="hold" nodeType="afterGroup">
                            <p:stCondLst>
                              <p:cond delay="15000"/>
                            </p:stCondLst>
                            <p:childTnLst>
                              <p:par>
                                <p:cTn id="49" presetID="10" presetClass="exit" presetSubtype="0" fill="hold" nodeType="afterEffect">
                                  <p:stCondLst>
                                    <p:cond delay="0"/>
                                  </p:stCondLst>
                                  <p:childTnLst>
                                    <p:animEffect transition="out" filter="fade">
                                      <p:cBhvr>
                                        <p:cTn id="50" dur="5000"/>
                                        <p:tgtEl>
                                          <p:spTgt spid="3077"/>
                                        </p:tgtEl>
                                      </p:cBhvr>
                                    </p:animEffect>
                                    <p:set>
                                      <p:cBhvr>
                                        <p:cTn id="51" dur="1" fill="hold">
                                          <p:stCondLst>
                                            <p:cond delay="4999"/>
                                          </p:stCondLst>
                                        </p:cTn>
                                        <p:tgtEl>
                                          <p:spTgt spid="307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0"/>
                                        <p:tgtEl>
                                          <p:spTgt spid="3078"/>
                                        </p:tgtEl>
                                      </p:cBhvr>
                                    </p:animEffect>
                                    <p:set>
                                      <p:cBhvr>
                                        <p:cTn id="54" dur="1" fill="hold">
                                          <p:stCondLst>
                                            <p:cond delay="4999"/>
                                          </p:stCondLst>
                                        </p:cTn>
                                        <p:tgtEl>
                                          <p:spTgt spid="3078"/>
                                        </p:tgtEl>
                                        <p:attrNameLst>
                                          <p:attrName>style.visibility</p:attrName>
                                        </p:attrNameLst>
                                      </p:cBhvr>
                                      <p:to>
                                        <p:strVal val="hidden"/>
                                      </p:to>
                                    </p:set>
                                  </p:childTnLst>
                                </p:cTn>
                              </p:par>
                              <p:par>
                                <p:cTn id="55" presetID="23" presetClass="entr" presetSubtype="16" fill="hold" nodeType="withEffect">
                                  <p:stCondLst>
                                    <p:cond delay="0"/>
                                  </p:stCondLst>
                                  <p:childTnLst>
                                    <p:set>
                                      <p:cBhvr>
                                        <p:cTn id="56" dur="1" fill="hold">
                                          <p:stCondLst>
                                            <p:cond delay="0"/>
                                          </p:stCondLst>
                                        </p:cTn>
                                        <p:tgtEl>
                                          <p:spTgt spid="3080"/>
                                        </p:tgtEl>
                                        <p:attrNameLst>
                                          <p:attrName>style.visibility</p:attrName>
                                        </p:attrNameLst>
                                      </p:cBhvr>
                                      <p:to>
                                        <p:strVal val="visible"/>
                                      </p:to>
                                    </p:set>
                                    <p:anim calcmode="lin" valueType="num">
                                      <p:cBhvr>
                                        <p:cTn id="57" dur="5000" fill="hold"/>
                                        <p:tgtEl>
                                          <p:spTgt spid="3080"/>
                                        </p:tgtEl>
                                        <p:attrNameLst>
                                          <p:attrName>ppt_w</p:attrName>
                                        </p:attrNameLst>
                                      </p:cBhvr>
                                      <p:tavLst>
                                        <p:tav tm="0">
                                          <p:val>
                                            <p:fltVal val="0"/>
                                          </p:val>
                                        </p:tav>
                                        <p:tav tm="100000">
                                          <p:val>
                                            <p:strVal val="#ppt_w"/>
                                          </p:val>
                                        </p:tav>
                                      </p:tavLst>
                                    </p:anim>
                                    <p:anim calcmode="lin" valueType="num">
                                      <p:cBhvr>
                                        <p:cTn id="58" dur="5000" fill="hold"/>
                                        <p:tgtEl>
                                          <p:spTgt spid="3080"/>
                                        </p:tgtEl>
                                        <p:attrNameLst>
                                          <p:attrName>ppt_h</p:attrName>
                                        </p:attrNameLst>
                                      </p:cBhvr>
                                      <p:tavLst>
                                        <p:tav tm="0">
                                          <p:val>
                                            <p:fltVal val="0"/>
                                          </p:val>
                                        </p:tav>
                                        <p:tav tm="100000">
                                          <p:val>
                                            <p:strVal val="#ppt_h"/>
                                          </p:val>
                                        </p:tav>
                                      </p:tavLst>
                                    </p:anim>
                                  </p:childTnLst>
                                </p:cTn>
                              </p:par>
                              <p:par>
                                <p:cTn id="59" presetID="23" presetClass="entr" presetSubtype="16" fill="hold" nodeType="withEffect">
                                  <p:stCondLst>
                                    <p:cond delay="0"/>
                                  </p:stCondLst>
                                  <p:childTnLst>
                                    <p:set>
                                      <p:cBhvr>
                                        <p:cTn id="60" dur="1" fill="hold">
                                          <p:stCondLst>
                                            <p:cond delay="0"/>
                                          </p:stCondLst>
                                        </p:cTn>
                                        <p:tgtEl>
                                          <p:spTgt spid="3079"/>
                                        </p:tgtEl>
                                        <p:attrNameLst>
                                          <p:attrName>style.visibility</p:attrName>
                                        </p:attrNameLst>
                                      </p:cBhvr>
                                      <p:to>
                                        <p:strVal val="visible"/>
                                      </p:to>
                                    </p:set>
                                    <p:anim calcmode="lin" valueType="num">
                                      <p:cBhvr>
                                        <p:cTn id="61" dur="5000" fill="hold"/>
                                        <p:tgtEl>
                                          <p:spTgt spid="3079"/>
                                        </p:tgtEl>
                                        <p:attrNameLst>
                                          <p:attrName>ppt_w</p:attrName>
                                        </p:attrNameLst>
                                      </p:cBhvr>
                                      <p:tavLst>
                                        <p:tav tm="0">
                                          <p:val>
                                            <p:fltVal val="0"/>
                                          </p:val>
                                        </p:tav>
                                        <p:tav tm="100000">
                                          <p:val>
                                            <p:strVal val="#ppt_w"/>
                                          </p:val>
                                        </p:tav>
                                      </p:tavLst>
                                    </p:anim>
                                    <p:anim calcmode="lin" valueType="num">
                                      <p:cBhvr>
                                        <p:cTn id="62" dur="5000" fill="hold"/>
                                        <p:tgtEl>
                                          <p:spTgt spid="3079"/>
                                        </p:tgtEl>
                                        <p:attrNameLst>
                                          <p:attrName>ppt_h</p:attrName>
                                        </p:attrNameLst>
                                      </p:cBhvr>
                                      <p:tavLst>
                                        <p:tav tm="0">
                                          <p:val>
                                            <p:fltVal val="0"/>
                                          </p:val>
                                        </p:tav>
                                        <p:tav tm="100000">
                                          <p:val>
                                            <p:strVal val="#ppt_h"/>
                                          </p:val>
                                        </p:tav>
                                      </p:tavLst>
                                    </p:anim>
                                  </p:childTnLst>
                                </p:cTn>
                              </p:par>
                            </p:childTnLst>
                          </p:cTn>
                        </p:par>
                        <p:par>
                          <p:cTn id="63" fill="hold" nodeType="afterGroup">
                            <p:stCondLst>
                              <p:cond delay="20000"/>
                            </p:stCondLst>
                            <p:childTnLst>
                              <p:par>
                                <p:cTn id="64" presetID="10" presetClass="exit" presetSubtype="0" fill="hold" nodeType="afterEffect">
                                  <p:stCondLst>
                                    <p:cond delay="0"/>
                                  </p:stCondLst>
                                  <p:childTnLst>
                                    <p:animEffect transition="out" filter="fade">
                                      <p:cBhvr>
                                        <p:cTn id="65" dur="5000"/>
                                        <p:tgtEl>
                                          <p:spTgt spid="3079"/>
                                        </p:tgtEl>
                                      </p:cBhvr>
                                    </p:animEffect>
                                    <p:set>
                                      <p:cBhvr>
                                        <p:cTn id="66" dur="1" fill="hold">
                                          <p:stCondLst>
                                            <p:cond delay="4999"/>
                                          </p:stCondLst>
                                        </p:cTn>
                                        <p:tgtEl>
                                          <p:spTgt spid="307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0"/>
                                        <p:tgtEl>
                                          <p:spTgt spid="3080"/>
                                        </p:tgtEl>
                                      </p:cBhvr>
                                    </p:animEffect>
                                    <p:set>
                                      <p:cBhvr>
                                        <p:cTn id="69" dur="1" fill="hold">
                                          <p:stCondLst>
                                            <p:cond delay="4999"/>
                                          </p:stCondLst>
                                        </p:cTn>
                                        <p:tgtEl>
                                          <p:spTgt spid="30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850900"/>
          </a:xfrm>
        </p:spPr>
        <p:txBody>
          <a:bodyPr/>
          <a:lstStyle/>
          <a:p>
            <a:pPr algn="ctr"/>
            <a:r>
              <a:rPr lang="ru-RU" sz="2400" smtClean="0">
                <a:solidFill>
                  <a:schemeClr val="tx1"/>
                </a:solidFill>
                <a:latin typeface="Times New Roman" pitchFamily="18" charset="0"/>
                <a:cs typeface="Times New Roman" pitchFamily="18" charset="0"/>
              </a:rPr>
              <a:t>Система </a:t>
            </a:r>
            <a:r>
              <a:rPr lang="uk-UA" sz="2400" smtClean="0">
                <a:solidFill>
                  <a:schemeClr val="tx1"/>
                </a:solidFill>
                <a:latin typeface="Times New Roman" pitchFamily="18" charset="0"/>
                <a:cs typeface="Times New Roman" pitchFamily="18" charset="0"/>
              </a:rPr>
              <a:t>датчиків</a:t>
            </a:r>
            <a:r>
              <a:rPr lang="ru-RU" sz="2400" smtClean="0">
                <a:solidFill>
                  <a:schemeClr val="tx1"/>
                </a:solidFill>
                <a:latin typeface="Times New Roman" pitchFamily="18" charset="0"/>
                <a:cs typeface="Times New Roman" pitchFamily="18" charset="0"/>
              </a:rPr>
              <a:t> </a:t>
            </a:r>
          </a:p>
        </p:txBody>
      </p:sp>
      <p:sp>
        <p:nvSpPr>
          <p:cNvPr id="6147" name="Rectangle 3"/>
          <p:cNvSpPr>
            <a:spLocks noGrp="1" noChangeArrowheads="1"/>
          </p:cNvSpPr>
          <p:nvPr>
            <p:ph idx="1"/>
          </p:nvPr>
        </p:nvSpPr>
        <p:spPr>
          <a:xfrm>
            <a:off x="3779838" y="1125538"/>
            <a:ext cx="4968875" cy="5000625"/>
          </a:xfrm>
        </p:spPr>
        <p:txBody>
          <a:bodyPr rtlCol="0">
            <a:normAutofit/>
          </a:bodyPr>
          <a:lstStyle/>
          <a:p>
            <a:pPr fontAlgn="auto">
              <a:defRPr/>
            </a:pPr>
            <a:r>
              <a:rPr lang="uk-UA" sz="1800" i="1" dirty="0" smtClean="0">
                <a:solidFill>
                  <a:schemeClr val="tx1"/>
                </a:solidFill>
                <a:latin typeface="Times New Roman" pitchFamily="18" charset="0"/>
                <a:cs typeface="Times New Roman" pitchFamily="18" charset="0"/>
              </a:rPr>
              <a:t>Оптичний оксиметр</a:t>
            </a:r>
          </a:p>
          <a:p>
            <a:pPr fontAlgn="auto">
              <a:defRPr/>
            </a:pPr>
            <a:r>
              <a:rPr lang="uk-UA" sz="1800" i="1" dirty="0" smtClean="0">
                <a:solidFill>
                  <a:schemeClr val="tx1"/>
                </a:solidFill>
                <a:latin typeface="Times New Roman" pitchFamily="18" charset="0"/>
                <a:cs typeface="Times New Roman" pitchFamily="18" charset="0"/>
              </a:rPr>
              <a:t>Міометричний кардіограф</a:t>
            </a:r>
          </a:p>
          <a:p>
            <a:pPr fontAlgn="auto">
              <a:defRPr/>
            </a:pPr>
            <a:r>
              <a:rPr lang="uk-UA" sz="1800" i="1" dirty="0" smtClean="0">
                <a:solidFill>
                  <a:schemeClr val="tx1"/>
                </a:solidFill>
                <a:latin typeface="Times New Roman" pitchFamily="18" charset="0"/>
                <a:cs typeface="Times New Roman" pitchFamily="18" charset="0"/>
              </a:rPr>
              <a:t>Наручний крокомір</a:t>
            </a:r>
          </a:p>
          <a:p>
            <a:pPr fontAlgn="auto">
              <a:defRPr/>
            </a:pPr>
            <a:r>
              <a:rPr lang="uk-UA" sz="1800" i="1" dirty="0" smtClean="0">
                <a:solidFill>
                  <a:schemeClr val="tx1"/>
                </a:solidFill>
                <a:latin typeface="Times New Roman" pitchFamily="18" charset="0"/>
                <a:cs typeface="Times New Roman" pitchFamily="18" charset="0"/>
              </a:rPr>
              <a:t>Наножний крокомір</a:t>
            </a:r>
          </a:p>
          <a:p>
            <a:pPr fontAlgn="auto">
              <a:defRPr/>
            </a:pPr>
            <a:r>
              <a:rPr lang="uk-UA" sz="1800" i="1" dirty="0" smtClean="0">
                <a:solidFill>
                  <a:schemeClr val="tx1"/>
                </a:solidFill>
                <a:latin typeface="Times New Roman" pitchFamily="18" charset="0"/>
                <a:cs typeface="Times New Roman" pitchFamily="18" charset="0"/>
              </a:rPr>
              <a:t>Телефон на Android для збору даних з датчиків і передачі їх по Wi-fi</a:t>
            </a:r>
            <a:endParaRPr lang="uk-UA" i="1" dirty="0" smtClean="0">
              <a:solidFill>
                <a:schemeClr val="bg1"/>
              </a:solidFill>
              <a:effectLst>
                <a:outerShdw blurRad="38100" dist="38100" dir="2700000" algn="tl">
                  <a:srgbClr val="000000"/>
                </a:outerShdw>
              </a:effectLst>
            </a:endParaRPr>
          </a:p>
        </p:txBody>
      </p:sp>
      <p:pic>
        <p:nvPicPr>
          <p:cNvPr id="6148" name="Picture 4" descr="СИЛУЭТ"/>
          <p:cNvPicPr>
            <a:picLocks noChangeAspect="1" noChangeArrowheads="1"/>
          </p:cNvPicPr>
          <p:nvPr/>
        </p:nvPicPr>
        <p:blipFill>
          <a:blip r:embed="rId2"/>
          <a:srcRect/>
          <a:stretch>
            <a:fillRect/>
          </a:stretch>
        </p:blipFill>
        <p:spPr bwMode="auto">
          <a:xfrm>
            <a:off x="611188" y="1125538"/>
            <a:ext cx="2782887" cy="5332412"/>
          </a:xfrm>
          <a:prstGeom prst="rect">
            <a:avLst/>
          </a:prstGeom>
          <a:noFill/>
          <a:ln w="9525">
            <a:noFill/>
            <a:miter lim="800000"/>
            <a:headEnd/>
            <a:tailEnd/>
          </a:ln>
        </p:spPr>
      </p:pic>
      <p:pic>
        <p:nvPicPr>
          <p:cNvPr id="6149" name="Picture 5" descr="обвод"/>
          <p:cNvPicPr>
            <a:picLocks noChangeAspect="1" noChangeArrowheads="1"/>
          </p:cNvPicPr>
          <p:nvPr/>
        </p:nvPicPr>
        <p:blipFill>
          <a:blip r:embed="rId3"/>
          <a:srcRect/>
          <a:stretch>
            <a:fillRect/>
          </a:stretch>
        </p:blipFill>
        <p:spPr bwMode="auto">
          <a:xfrm>
            <a:off x="1116013" y="2492375"/>
            <a:ext cx="576262" cy="576263"/>
          </a:xfrm>
          <a:prstGeom prst="rect">
            <a:avLst/>
          </a:prstGeom>
          <a:noFill/>
          <a:ln w="9525">
            <a:noFill/>
            <a:miter lim="800000"/>
            <a:headEnd/>
            <a:tailEnd/>
          </a:ln>
        </p:spPr>
      </p:pic>
      <p:pic>
        <p:nvPicPr>
          <p:cNvPr id="6150" name="Picture 6" descr="обвод"/>
          <p:cNvPicPr>
            <a:picLocks noChangeAspect="1" noChangeArrowheads="1"/>
          </p:cNvPicPr>
          <p:nvPr/>
        </p:nvPicPr>
        <p:blipFill>
          <a:blip r:embed="rId3"/>
          <a:srcRect/>
          <a:stretch>
            <a:fillRect/>
          </a:stretch>
        </p:blipFill>
        <p:spPr bwMode="auto">
          <a:xfrm>
            <a:off x="1547813" y="2492375"/>
            <a:ext cx="952500" cy="952500"/>
          </a:xfrm>
          <a:prstGeom prst="rect">
            <a:avLst/>
          </a:prstGeom>
          <a:noFill/>
          <a:ln w="9525">
            <a:noFill/>
            <a:miter lim="800000"/>
            <a:headEnd/>
            <a:tailEnd/>
          </a:ln>
        </p:spPr>
      </p:pic>
      <p:pic>
        <p:nvPicPr>
          <p:cNvPr id="6151" name="Picture 7" descr="обвод"/>
          <p:cNvPicPr>
            <a:picLocks noChangeAspect="1" noChangeArrowheads="1"/>
          </p:cNvPicPr>
          <p:nvPr/>
        </p:nvPicPr>
        <p:blipFill>
          <a:blip r:embed="rId3"/>
          <a:srcRect/>
          <a:stretch>
            <a:fillRect/>
          </a:stretch>
        </p:blipFill>
        <p:spPr bwMode="auto">
          <a:xfrm>
            <a:off x="2339975" y="3429000"/>
            <a:ext cx="792163" cy="792163"/>
          </a:xfrm>
          <a:prstGeom prst="rect">
            <a:avLst/>
          </a:prstGeom>
          <a:noFill/>
          <a:ln w="9525">
            <a:noFill/>
            <a:miter lim="800000"/>
            <a:headEnd/>
            <a:tailEnd/>
          </a:ln>
        </p:spPr>
      </p:pic>
      <p:pic>
        <p:nvPicPr>
          <p:cNvPr id="6152" name="Picture 8" descr="обвод"/>
          <p:cNvPicPr>
            <a:picLocks noChangeAspect="1" noChangeArrowheads="1"/>
          </p:cNvPicPr>
          <p:nvPr/>
        </p:nvPicPr>
        <p:blipFill>
          <a:blip r:embed="rId3"/>
          <a:srcRect/>
          <a:stretch>
            <a:fillRect/>
          </a:stretch>
        </p:blipFill>
        <p:spPr bwMode="auto">
          <a:xfrm>
            <a:off x="2051050" y="5661025"/>
            <a:ext cx="792163" cy="792163"/>
          </a:xfrm>
          <a:prstGeom prst="rect">
            <a:avLst/>
          </a:prstGeom>
          <a:noFill/>
          <a:ln w="9525">
            <a:noFill/>
            <a:miter lim="800000"/>
            <a:headEnd/>
            <a:tailEnd/>
          </a:ln>
        </p:spPr>
      </p:pic>
      <p:pic>
        <p:nvPicPr>
          <p:cNvPr id="6153" name="Picture 9" descr="обвод"/>
          <p:cNvPicPr>
            <a:picLocks noChangeAspect="1" noChangeArrowheads="1"/>
          </p:cNvPicPr>
          <p:nvPr/>
        </p:nvPicPr>
        <p:blipFill>
          <a:blip r:embed="rId3"/>
          <a:srcRect/>
          <a:stretch>
            <a:fillRect/>
          </a:stretch>
        </p:blipFill>
        <p:spPr bwMode="auto">
          <a:xfrm>
            <a:off x="1908175" y="3284538"/>
            <a:ext cx="808038" cy="808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6148"/>
                                        </p:tgtEl>
                                        <p:attrNameLst>
                                          <p:attrName>style.visibility</p:attrName>
                                        </p:attrNameLst>
                                      </p:cBhvr>
                                      <p:to>
                                        <p:strVal val="visible"/>
                                      </p:to>
                                    </p:set>
                                    <p:anim calcmode="lin" valueType="num">
                                      <p:cBhvr additive="base">
                                        <p:cTn id="11" dur="500" fill="hold"/>
                                        <p:tgtEl>
                                          <p:spTgt spid="6148"/>
                                        </p:tgtEl>
                                        <p:attrNameLst>
                                          <p:attrName>ppt_x</p:attrName>
                                        </p:attrNameLst>
                                      </p:cBhvr>
                                      <p:tavLst>
                                        <p:tav tm="0">
                                          <p:val>
                                            <p:strVal val="0-#ppt_w/2"/>
                                          </p:val>
                                        </p:tav>
                                        <p:tav tm="100000">
                                          <p:val>
                                            <p:strVal val="#ppt_x"/>
                                          </p:val>
                                        </p:tav>
                                      </p:tavLst>
                                    </p:anim>
                                    <p:anim calcmode="lin" valueType="num">
                                      <p:cBhvr additive="base">
                                        <p:cTn id="12"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 calcmode="lin" valueType="num">
                                      <p:cBhvr>
                                        <p:cTn id="17" dur="2000" fill="hold"/>
                                        <p:tgtEl>
                                          <p:spTgt spid="6149"/>
                                        </p:tgtEl>
                                        <p:attrNameLst>
                                          <p:attrName>ppt_w</p:attrName>
                                        </p:attrNameLst>
                                      </p:cBhvr>
                                      <p:tavLst>
                                        <p:tav tm="0">
                                          <p:val>
                                            <p:strVal val="#ppt_w+.3"/>
                                          </p:val>
                                        </p:tav>
                                        <p:tav tm="100000">
                                          <p:val>
                                            <p:strVal val="#ppt_w"/>
                                          </p:val>
                                        </p:tav>
                                      </p:tavLst>
                                    </p:anim>
                                    <p:anim calcmode="lin" valueType="num">
                                      <p:cBhvr>
                                        <p:cTn id="18" dur="2000" fill="hold"/>
                                        <p:tgtEl>
                                          <p:spTgt spid="6149"/>
                                        </p:tgtEl>
                                        <p:attrNameLst>
                                          <p:attrName>ppt_h</p:attrName>
                                        </p:attrNameLst>
                                      </p:cBhvr>
                                      <p:tavLst>
                                        <p:tav tm="0">
                                          <p:val>
                                            <p:strVal val="#ppt_h"/>
                                          </p:val>
                                        </p:tav>
                                        <p:tav tm="100000">
                                          <p:val>
                                            <p:strVal val="#ppt_h"/>
                                          </p:val>
                                        </p:tav>
                                      </p:tavLst>
                                    </p:anim>
                                    <p:animEffect transition="in" filter="fade">
                                      <p:cBhvr>
                                        <p:cTn id="19" dur="2000"/>
                                        <p:tgtEl>
                                          <p:spTgt spid="6149"/>
                                        </p:tgtEl>
                                      </p:cBhvr>
                                    </p:animEffect>
                                  </p:childTnLst>
                                </p:cTn>
                              </p:par>
                              <p:par>
                                <p:cTn id="20" presetID="3" presetClass="entr" presetSubtype="10" fill="hold" nodeType="withEffect">
                                  <p:stCondLst>
                                    <p:cond delay="0"/>
                                  </p:stCondLst>
                                  <p:childTnLst>
                                    <p:set>
                                      <p:cBhvr>
                                        <p:cTn id="21" dur="1" fill="hold">
                                          <p:stCondLst>
                                            <p:cond delay="0"/>
                                          </p:stCondLst>
                                        </p:cTn>
                                        <p:tgtEl>
                                          <p:spTgt spid="6147">
                                            <p:txEl>
                                              <p:pRg st="0" end="0"/>
                                            </p:txEl>
                                          </p:spTgt>
                                        </p:tgtEl>
                                        <p:attrNameLst>
                                          <p:attrName>style.visibility</p:attrName>
                                        </p:attrNameLst>
                                      </p:cBhvr>
                                      <p:to>
                                        <p:strVal val="visible"/>
                                      </p:to>
                                    </p:set>
                                    <p:animEffect transition="in" filter="blinds(horizontal)">
                                      <p:cBhvr>
                                        <p:cTn id="22" dur="500"/>
                                        <p:tgtEl>
                                          <p:spTgt spid="614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xit" presetSubtype="0" fill="hold" nodeType="clickEffect">
                                  <p:stCondLst>
                                    <p:cond delay="0"/>
                                  </p:stCondLst>
                                  <p:childTnLst>
                                    <p:animEffect transition="out" filter="fade">
                                      <p:cBhvr>
                                        <p:cTn id="26" dur="500"/>
                                        <p:tgtEl>
                                          <p:spTgt spid="6149"/>
                                        </p:tgtEl>
                                      </p:cBhvr>
                                    </p:animEffect>
                                    <p:anim calcmode="lin" valueType="num">
                                      <p:cBhvr>
                                        <p:cTn id="27" dur="500"/>
                                        <p:tgtEl>
                                          <p:spTgt spid="6149"/>
                                        </p:tgtEl>
                                        <p:attrNameLst>
                                          <p:attrName>style.rotation</p:attrName>
                                        </p:attrNameLst>
                                      </p:cBhvr>
                                      <p:tavLst>
                                        <p:tav tm="0">
                                          <p:val>
                                            <p:fltVal val="0"/>
                                          </p:val>
                                        </p:tav>
                                        <p:tav tm="100000">
                                          <p:val>
                                            <p:fltVal val="720"/>
                                          </p:val>
                                        </p:tav>
                                      </p:tavLst>
                                    </p:anim>
                                    <p:anim calcmode="lin" valueType="num">
                                      <p:cBhvr>
                                        <p:cTn id="28" dur="500"/>
                                        <p:tgtEl>
                                          <p:spTgt spid="6149"/>
                                        </p:tgtEl>
                                        <p:attrNameLst>
                                          <p:attrName>ppt_h</p:attrName>
                                        </p:attrNameLst>
                                      </p:cBhvr>
                                      <p:tavLst>
                                        <p:tav tm="0">
                                          <p:val>
                                            <p:strVal val="ppt_h"/>
                                          </p:val>
                                        </p:tav>
                                        <p:tav tm="100000">
                                          <p:val>
                                            <p:fltVal val="0"/>
                                          </p:val>
                                        </p:tav>
                                      </p:tavLst>
                                    </p:anim>
                                    <p:anim calcmode="lin" valueType="num">
                                      <p:cBhvr>
                                        <p:cTn id="29" dur="500"/>
                                        <p:tgtEl>
                                          <p:spTgt spid="6149"/>
                                        </p:tgtEl>
                                        <p:attrNameLst>
                                          <p:attrName>ppt_w</p:attrName>
                                        </p:attrNameLst>
                                      </p:cBhvr>
                                      <p:tavLst>
                                        <p:tav tm="0">
                                          <p:val>
                                            <p:strVal val="ppt_w"/>
                                          </p:val>
                                        </p:tav>
                                        <p:tav tm="100000">
                                          <p:val>
                                            <p:fltVal val="0"/>
                                          </p:val>
                                        </p:tav>
                                      </p:tavLst>
                                    </p:anim>
                                    <p:set>
                                      <p:cBhvr>
                                        <p:cTn id="30" dur="1" fill="hold">
                                          <p:stCondLst>
                                            <p:cond delay="499"/>
                                          </p:stCondLst>
                                        </p:cTn>
                                        <p:tgtEl>
                                          <p:spTgt spid="6149"/>
                                        </p:tgtEl>
                                        <p:attrNameLst>
                                          <p:attrName>style.visibility</p:attrName>
                                        </p:attrNameLst>
                                      </p:cBhvr>
                                      <p:to>
                                        <p:strVal val="hidden"/>
                                      </p:to>
                                    </p:set>
                                  </p:childTnLst>
                                </p:cTn>
                              </p:par>
                            </p:childTnLst>
                          </p:cTn>
                        </p:par>
                        <p:par>
                          <p:cTn id="31" fill="hold">
                            <p:stCondLst>
                              <p:cond delay="500"/>
                            </p:stCondLst>
                            <p:childTnLst>
                              <p:par>
                                <p:cTn id="32" presetID="50" presetClass="entr" presetSubtype="0" decel="100000" fill="hold" nodeType="afterEffect">
                                  <p:stCondLst>
                                    <p:cond delay="0"/>
                                  </p:stCondLst>
                                  <p:childTnLst>
                                    <p:set>
                                      <p:cBhvr>
                                        <p:cTn id="33" dur="1" fill="hold">
                                          <p:stCondLst>
                                            <p:cond delay="0"/>
                                          </p:stCondLst>
                                        </p:cTn>
                                        <p:tgtEl>
                                          <p:spTgt spid="6150"/>
                                        </p:tgtEl>
                                        <p:attrNameLst>
                                          <p:attrName>style.visibility</p:attrName>
                                        </p:attrNameLst>
                                      </p:cBhvr>
                                      <p:to>
                                        <p:strVal val="visible"/>
                                      </p:to>
                                    </p:set>
                                    <p:anim calcmode="lin" valueType="num">
                                      <p:cBhvr>
                                        <p:cTn id="34" dur="2000" fill="hold"/>
                                        <p:tgtEl>
                                          <p:spTgt spid="6150"/>
                                        </p:tgtEl>
                                        <p:attrNameLst>
                                          <p:attrName>ppt_w</p:attrName>
                                        </p:attrNameLst>
                                      </p:cBhvr>
                                      <p:tavLst>
                                        <p:tav tm="0">
                                          <p:val>
                                            <p:strVal val="#ppt_w+.3"/>
                                          </p:val>
                                        </p:tav>
                                        <p:tav tm="100000">
                                          <p:val>
                                            <p:strVal val="#ppt_w"/>
                                          </p:val>
                                        </p:tav>
                                      </p:tavLst>
                                    </p:anim>
                                    <p:anim calcmode="lin" valueType="num">
                                      <p:cBhvr>
                                        <p:cTn id="35" dur="2000" fill="hold"/>
                                        <p:tgtEl>
                                          <p:spTgt spid="6150"/>
                                        </p:tgtEl>
                                        <p:attrNameLst>
                                          <p:attrName>ppt_h</p:attrName>
                                        </p:attrNameLst>
                                      </p:cBhvr>
                                      <p:tavLst>
                                        <p:tav tm="0">
                                          <p:val>
                                            <p:strVal val="#ppt_h"/>
                                          </p:val>
                                        </p:tav>
                                        <p:tav tm="100000">
                                          <p:val>
                                            <p:strVal val="#ppt_h"/>
                                          </p:val>
                                        </p:tav>
                                      </p:tavLst>
                                    </p:anim>
                                    <p:animEffect transition="in" filter="fade">
                                      <p:cBhvr>
                                        <p:cTn id="36" dur="2000"/>
                                        <p:tgtEl>
                                          <p:spTgt spid="6150"/>
                                        </p:tgtEl>
                                      </p:cBhvr>
                                    </p:animEffect>
                                  </p:childTnLst>
                                </p:cTn>
                              </p:par>
                              <p:par>
                                <p:cTn id="37" presetID="3" presetClass="entr" presetSubtype="10" fill="hold" nodeType="withEffect">
                                  <p:stCondLst>
                                    <p:cond delay="0"/>
                                  </p:stCondLst>
                                  <p:childTnLst>
                                    <p:set>
                                      <p:cBhvr>
                                        <p:cTn id="38" dur="1" fill="hold">
                                          <p:stCondLst>
                                            <p:cond delay="0"/>
                                          </p:stCondLst>
                                        </p:cTn>
                                        <p:tgtEl>
                                          <p:spTgt spid="6147">
                                            <p:txEl>
                                              <p:pRg st="1" end="1"/>
                                            </p:txEl>
                                          </p:spTgt>
                                        </p:tgtEl>
                                        <p:attrNameLst>
                                          <p:attrName>style.visibility</p:attrName>
                                        </p:attrNameLst>
                                      </p:cBhvr>
                                      <p:to>
                                        <p:strVal val="visible"/>
                                      </p:to>
                                    </p:set>
                                    <p:animEffect transition="in" filter="blinds(horizontal)">
                                      <p:cBhvr>
                                        <p:cTn id="39" dur="500"/>
                                        <p:tgtEl>
                                          <p:spTgt spid="6147">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exit" presetSubtype="0" fill="hold" nodeType="clickEffect">
                                  <p:stCondLst>
                                    <p:cond delay="0"/>
                                  </p:stCondLst>
                                  <p:childTnLst>
                                    <p:animEffect transition="out" filter="fade">
                                      <p:cBhvr>
                                        <p:cTn id="43" dur="500"/>
                                        <p:tgtEl>
                                          <p:spTgt spid="6150"/>
                                        </p:tgtEl>
                                      </p:cBhvr>
                                    </p:animEffect>
                                    <p:anim calcmode="lin" valueType="num">
                                      <p:cBhvr>
                                        <p:cTn id="44" dur="500"/>
                                        <p:tgtEl>
                                          <p:spTgt spid="6150"/>
                                        </p:tgtEl>
                                        <p:attrNameLst>
                                          <p:attrName>style.rotation</p:attrName>
                                        </p:attrNameLst>
                                      </p:cBhvr>
                                      <p:tavLst>
                                        <p:tav tm="0">
                                          <p:val>
                                            <p:fltVal val="0"/>
                                          </p:val>
                                        </p:tav>
                                        <p:tav tm="100000">
                                          <p:val>
                                            <p:fltVal val="720"/>
                                          </p:val>
                                        </p:tav>
                                      </p:tavLst>
                                    </p:anim>
                                    <p:anim calcmode="lin" valueType="num">
                                      <p:cBhvr>
                                        <p:cTn id="45" dur="500"/>
                                        <p:tgtEl>
                                          <p:spTgt spid="6150"/>
                                        </p:tgtEl>
                                        <p:attrNameLst>
                                          <p:attrName>ppt_h</p:attrName>
                                        </p:attrNameLst>
                                      </p:cBhvr>
                                      <p:tavLst>
                                        <p:tav tm="0">
                                          <p:val>
                                            <p:strVal val="ppt_h"/>
                                          </p:val>
                                        </p:tav>
                                        <p:tav tm="100000">
                                          <p:val>
                                            <p:fltVal val="0"/>
                                          </p:val>
                                        </p:tav>
                                      </p:tavLst>
                                    </p:anim>
                                    <p:anim calcmode="lin" valueType="num">
                                      <p:cBhvr>
                                        <p:cTn id="46" dur="500"/>
                                        <p:tgtEl>
                                          <p:spTgt spid="6150"/>
                                        </p:tgtEl>
                                        <p:attrNameLst>
                                          <p:attrName>ppt_w</p:attrName>
                                        </p:attrNameLst>
                                      </p:cBhvr>
                                      <p:tavLst>
                                        <p:tav tm="0">
                                          <p:val>
                                            <p:strVal val="ppt_w"/>
                                          </p:val>
                                        </p:tav>
                                        <p:tav tm="100000">
                                          <p:val>
                                            <p:fltVal val="0"/>
                                          </p:val>
                                        </p:tav>
                                      </p:tavLst>
                                    </p:anim>
                                    <p:set>
                                      <p:cBhvr>
                                        <p:cTn id="47" dur="1" fill="hold">
                                          <p:stCondLst>
                                            <p:cond delay="499"/>
                                          </p:stCondLst>
                                        </p:cTn>
                                        <p:tgtEl>
                                          <p:spTgt spid="6150"/>
                                        </p:tgtEl>
                                        <p:attrNameLst>
                                          <p:attrName>style.visibility</p:attrName>
                                        </p:attrNameLst>
                                      </p:cBhvr>
                                      <p:to>
                                        <p:strVal val="hidden"/>
                                      </p:to>
                                    </p:set>
                                  </p:childTnLst>
                                </p:cTn>
                              </p:par>
                            </p:childTnLst>
                          </p:cTn>
                        </p:par>
                        <p:par>
                          <p:cTn id="48" fill="hold">
                            <p:stCondLst>
                              <p:cond delay="500"/>
                            </p:stCondLst>
                            <p:childTnLst>
                              <p:par>
                                <p:cTn id="49" presetID="50" presetClass="entr" presetSubtype="0" decel="100000" fill="hold" nodeType="afterEffect">
                                  <p:stCondLst>
                                    <p:cond delay="0"/>
                                  </p:stCondLst>
                                  <p:childTnLst>
                                    <p:set>
                                      <p:cBhvr>
                                        <p:cTn id="50" dur="1" fill="hold">
                                          <p:stCondLst>
                                            <p:cond delay="0"/>
                                          </p:stCondLst>
                                        </p:cTn>
                                        <p:tgtEl>
                                          <p:spTgt spid="6151"/>
                                        </p:tgtEl>
                                        <p:attrNameLst>
                                          <p:attrName>style.visibility</p:attrName>
                                        </p:attrNameLst>
                                      </p:cBhvr>
                                      <p:to>
                                        <p:strVal val="visible"/>
                                      </p:to>
                                    </p:set>
                                    <p:anim calcmode="lin" valueType="num">
                                      <p:cBhvr>
                                        <p:cTn id="51" dur="1000" fill="hold"/>
                                        <p:tgtEl>
                                          <p:spTgt spid="6151"/>
                                        </p:tgtEl>
                                        <p:attrNameLst>
                                          <p:attrName>ppt_w</p:attrName>
                                        </p:attrNameLst>
                                      </p:cBhvr>
                                      <p:tavLst>
                                        <p:tav tm="0">
                                          <p:val>
                                            <p:strVal val="#ppt_w+.3"/>
                                          </p:val>
                                        </p:tav>
                                        <p:tav tm="100000">
                                          <p:val>
                                            <p:strVal val="#ppt_w"/>
                                          </p:val>
                                        </p:tav>
                                      </p:tavLst>
                                    </p:anim>
                                    <p:anim calcmode="lin" valueType="num">
                                      <p:cBhvr>
                                        <p:cTn id="52" dur="1000" fill="hold"/>
                                        <p:tgtEl>
                                          <p:spTgt spid="6151"/>
                                        </p:tgtEl>
                                        <p:attrNameLst>
                                          <p:attrName>ppt_h</p:attrName>
                                        </p:attrNameLst>
                                      </p:cBhvr>
                                      <p:tavLst>
                                        <p:tav tm="0">
                                          <p:val>
                                            <p:strVal val="#ppt_h"/>
                                          </p:val>
                                        </p:tav>
                                        <p:tav tm="100000">
                                          <p:val>
                                            <p:strVal val="#ppt_h"/>
                                          </p:val>
                                        </p:tav>
                                      </p:tavLst>
                                    </p:anim>
                                    <p:animEffect transition="in" filter="fade">
                                      <p:cBhvr>
                                        <p:cTn id="53" dur="1000"/>
                                        <p:tgtEl>
                                          <p:spTgt spid="6151"/>
                                        </p:tgtEl>
                                      </p:cBhvr>
                                    </p:animEffect>
                                  </p:childTnLst>
                                </p:cTn>
                              </p:par>
                              <p:par>
                                <p:cTn id="54" presetID="3" presetClass="entr" presetSubtype="10" fill="hold" nodeType="withEffect">
                                  <p:stCondLst>
                                    <p:cond delay="0"/>
                                  </p:stCondLst>
                                  <p:childTnLst>
                                    <p:set>
                                      <p:cBhvr>
                                        <p:cTn id="55" dur="1" fill="hold">
                                          <p:stCondLst>
                                            <p:cond delay="0"/>
                                          </p:stCondLst>
                                        </p:cTn>
                                        <p:tgtEl>
                                          <p:spTgt spid="6147">
                                            <p:txEl>
                                              <p:pRg st="2" end="2"/>
                                            </p:txEl>
                                          </p:spTgt>
                                        </p:tgtEl>
                                        <p:attrNameLst>
                                          <p:attrName>style.visibility</p:attrName>
                                        </p:attrNameLst>
                                      </p:cBhvr>
                                      <p:to>
                                        <p:strVal val="visible"/>
                                      </p:to>
                                    </p:set>
                                    <p:animEffect transition="in" filter="blinds(horizontal)">
                                      <p:cBhvr>
                                        <p:cTn id="56" dur="500"/>
                                        <p:tgtEl>
                                          <p:spTgt spid="6147">
                                            <p:txEl>
                                              <p:pRg st="2" end="2"/>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5" presetClass="exit" presetSubtype="0" fill="hold" nodeType="clickEffect">
                                  <p:stCondLst>
                                    <p:cond delay="0"/>
                                  </p:stCondLst>
                                  <p:childTnLst>
                                    <p:animEffect transition="out" filter="fade">
                                      <p:cBhvr>
                                        <p:cTn id="60" dur="500"/>
                                        <p:tgtEl>
                                          <p:spTgt spid="6151"/>
                                        </p:tgtEl>
                                      </p:cBhvr>
                                    </p:animEffect>
                                    <p:anim calcmode="lin" valueType="num">
                                      <p:cBhvr>
                                        <p:cTn id="61" dur="500"/>
                                        <p:tgtEl>
                                          <p:spTgt spid="6151"/>
                                        </p:tgtEl>
                                        <p:attrNameLst>
                                          <p:attrName>style.rotation</p:attrName>
                                        </p:attrNameLst>
                                      </p:cBhvr>
                                      <p:tavLst>
                                        <p:tav tm="0">
                                          <p:val>
                                            <p:fltVal val="0"/>
                                          </p:val>
                                        </p:tav>
                                        <p:tav tm="100000">
                                          <p:val>
                                            <p:fltVal val="720"/>
                                          </p:val>
                                        </p:tav>
                                      </p:tavLst>
                                    </p:anim>
                                    <p:anim calcmode="lin" valueType="num">
                                      <p:cBhvr>
                                        <p:cTn id="62" dur="500"/>
                                        <p:tgtEl>
                                          <p:spTgt spid="6151"/>
                                        </p:tgtEl>
                                        <p:attrNameLst>
                                          <p:attrName>ppt_h</p:attrName>
                                        </p:attrNameLst>
                                      </p:cBhvr>
                                      <p:tavLst>
                                        <p:tav tm="0">
                                          <p:val>
                                            <p:strVal val="ppt_h"/>
                                          </p:val>
                                        </p:tav>
                                        <p:tav tm="100000">
                                          <p:val>
                                            <p:fltVal val="0"/>
                                          </p:val>
                                        </p:tav>
                                      </p:tavLst>
                                    </p:anim>
                                    <p:anim calcmode="lin" valueType="num">
                                      <p:cBhvr>
                                        <p:cTn id="63" dur="500"/>
                                        <p:tgtEl>
                                          <p:spTgt spid="6151"/>
                                        </p:tgtEl>
                                        <p:attrNameLst>
                                          <p:attrName>ppt_w</p:attrName>
                                        </p:attrNameLst>
                                      </p:cBhvr>
                                      <p:tavLst>
                                        <p:tav tm="0">
                                          <p:val>
                                            <p:strVal val="ppt_w"/>
                                          </p:val>
                                        </p:tav>
                                        <p:tav tm="100000">
                                          <p:val>
                                            <p:fltVal val="0"/>
                                          </p:val>
                                        </p:tav>
                                      </p:tavLst>
                                    </p:anim>
                                    <p:set>
                                      <p:cBhvr>
                                        <p:cTn id="64" dur="1" fill="hold">
                                          <p:stCondLst>
                                            <p:cond delay="499"/>
                                          </p:stCondLst>
                                        </p:cTn>
                                        <p:tgtEl>
                                          <p:spTgt spid="6151"/>
                                        </p:tgtEl>
                                        <p:attrNameLst>
                                          <p:attrName>style.visibility</p:attrName>
                                        </p:attrNameLst>
                                      </p:cBhvr>
                                      <p:to>
                                        <p:strVal val="hidden"/>
                                      </p:to>
                                    </p:set>
                                  </p:childTnLst>
                                </p:cTn>
                              </p:par>
                              <p:par>
                                <p:cTn id="65" presetID="3" presetClass="entr" presetSubtype="10" fill="hold" nodeType="withEffect">
                                  <p:stCondLst>
                                    <p:cond delay="0"/>
                                  </p:stCondLst>
                                  <p:childTnLst>
                                    <p:set>
                                      <p:cBhvr>
                                        <p:cTn id="66" dur="1" fill="hold">
                                          <p:stCondLst>
                                            <p:cond delay="0"/>
                                          </p:stCondLst>
                                        </p:cTn>
                                        <p:tgtEl>
                                          <p:spTgt spid="6147">
                                            <p:txEl>
                                              <p:pRg st="3" end="3"/>
                                            </p:txEl>
                                          </p:spTgt>
                                        </p:tgtEl>
                                        <p:attrNameLst>
                                          <p:attrName>style.visibility</p:attrName>
                                        </p:attrNameLst>
                                      </p:cBhvr>
                                      <p:to>
                                        <p:strVal val="visible"/>
                                      </p:to>
                                    </p:set>
                                    <p:animEffect transition="in" filter="blinds(horizontal)">
                                      <p:cBhvr>
                                        <p:cTn id="67" dur="500"/>
                                        <p:tgtEl>
                                          <p:spTgt spid="6147">
                                            <p:txEl>
                                              <p:pRg st="3" end="3"/>
                                            </p:txEl>
                                          </p:spTgt>
                                        </p:tgtEl>
                                      </p:cBhvr>
                                    </p:animEffect>
                                  </p:childTnLst>
                                </p:cTn>
                              </p:par>
                            </p:childTnLst>
                          </p:cTn>
                        </p:par>
                        <p:par>
                          <p:cTn id="68" fill="hold" nodeType="afterGroup">
                            <p:stCondLst>
                              <p:cond delay="500"/>
                            </p:stCondLst>
                            <p:childTnLst>
                              <p:par>
                                <p:cTn id="69" presetID="50" presetClass="entr" presetSubtype="0" decel="100000" fill="hold" nodeType="afterEffect">
                                  <p:stCondLst>
                                    <p:cond delay="0"/>
                                  </p:stCondLst>
                                  <p:childTnLst>
                                    <p:set>
                                      <p:cBhvr>
                                        <p:cTn id="70" dur="1" fill="hold">
                                          <p:stCondLst>
                                            <p:cond delay="0"/>
                                          </p:stCondLst>
                                        </p:cTn>
                                        <p:tgtEl>
                                          <p:spTgt spid="6152"/>
                                        </p:tgtEl>
                                        <p:attrNameLst>
                                          <p:attrName>style.visibility</p:attrName>
                                        </p:attrNameLst>
                                      </p:cBhvr>
                                      <p:to>
                                        <p:strVal val="visible"/>
                                      </p:to>
                                    </p:set>
                                    <p:anim calcmode="lin" valueType="num">
                                      <p:cBhvr>
                                        <p:cTn id="71" dur="1000" fill="hold"/>
                                        <p:tgtEl>
                                          <p:spTgt spid="6152"/>
                                        </p:tgtEl>
                                        <p:attrNameLst>
                                          <p:attrName>ppt_w</p:attrName>
                                        </p:attrNameLst>
                                      </p:cBhvr>
                                      <p:tavLst>
                                        <p:tav tm="0">
                                          <p:val>
                                            <p:strVal val="#ppt_w+.3"/>
                                          </p:val>
                                        </p:tav>
                                        <p:tav tm="100000">
                                          <p:val>
                                            <p:strVal val="#ppt_w"/>
                                          </p:val>
                                        </p:tav>
                                      </p:tavLst>
                                    </p:anim>
                                    <p:anim calcmode="lin" valueType="num">
                                      <p:cBhvr>
                                        <p:cTn id="72" dur="1000" fill="hold"/>
                                        <p:tgtEl>
                                          <p:spTgt spid="6152"/>
                                        </p:tgtEl>
                                        <p:attrNameLst>
                                          <p:attrName>ppt_h</p:attrName>
                                        </p:attrNameLst>
                                      </p:cBhvr>
                                      <p:tavLst>
                                        <p:tav tm="0">
                                          <p:val>
                                            <p:strVal val="#ppt_h"/>
                                          </p:val>
                                        </p:tav>
                                        <p:tav tm="100000">
                                          <p:val>
                                            <p:strVal val="#ppt_h"/>
                                          </p:val>
                                        </p:tav>
                                      </p:tavLst>
                                    </p:anim>
                                    <p:animEffect transition="in" filter="fade">
                                      <p:cBhvr>
                                        <p:cTn id="73" dur="1000"/>
                                        <p:tgtEl>
                                          <p:spTgt spid="615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5" presetClass="exit" presetSubtype="0" fill="hold" nodeType="clickEffect">
                                  <p:stCondLst>
                                    <p:cond delay="0"/>
                                  </p:stCondLst>
                                  <p:childTnLst>
                                    <p:animEffect transition="out" filter="fade">
                                      <p:cBhvr>
                                        <p:cTn id="77" dur="500"/>
                                        <p:tgtEl>
                                          <p:spTgt spid="6152"/>
                                        </p:tgtEl>
                                      </p:cBhvr>
                                    </p:animEffect>
                                    <p:anim calcmode="lin" valueType="num">
                                      <p:cBhvr>
                                        <p:cTn id="78" dur="500"/>
                                        <p:tgtEl>
                                          <p:spTgt spid="6152"/>
                                        </p:tgtEl>
                                        <p:attrNameLst>
                                          <p:attrName>style.rotation</p:attrName>
                                        </p:attrNameLst>
                                      </p:cBhvr>
                                      <p:tavLst>
                                        <p:tav tm="0">
                                          <p:val>
                                            <p:fltVal val="0"/>
                                          </p:val>
                                        </p:tav>
                                        <p:tav tm="100000">
                                          <p:val>
                                            <p:fltVal val="720"/>
                                          </p:val>
                                        </p:tav>
                                      </p:tavLst>
                                    </p:anim>
                                    <p:anim calcmode="lin" valueType="num">
                                      <p:cBhvr>
                                        <p:cTn id="79" dur="500"/>
                                        <p:tgtEl>
                                          <p:spTgt spid="6152"/>
                                        </p:tgtEl>
                                        <p:attrNameLst>
                                          <p:attrName>ppt_h</p:attrName>
                                        </p:attrNameLst>
                                      </p:cBhvr>
                                      <p:tavLst>
                                        <p:tav tm="0">
                                          <p:val>
                                            <p:strVal val="ppt_h"/>
                                          </p:val>
                                        </p:tav>
                                        <p:tav tm="100000">
                                          <p:val>
                                            <p:fltVal val="0"/>
                                          </p:val>
                                        </p:tav>
                                      </p:tavLst>
                                    </p:anim>
                                    <p:anim calcmode="lin" valueType="num">
                                      <p:cBhvr>
                                        <p:cTn id="80" dur="500"/>
                                        <p:tgtEl>
                                          <p:spTgt spid="6152"/>
                                        </p:tgtEl>
                                        <p:attrNameLst>
                                          <p:attrName>ppt_w</p:attrName>
                                        </p:attrNameLst>
                                      </p:cBhvr>
                                      <p:tavLst>
                                        <p:tav tm="0">
                                          <p:val>
                                            <p:strVal val="ppt_w"/>
                                          </p:val>
                                        </p:tav>
                                        <p:tav tm="100000">
                                          <p:val>
                                            <p:fltVal val="0"/>
                                          </p:val>
                                        </p:tav>
                                      </p:tavLst>
                                    </p:anim>
                                    <p:set>
                                      <p:cBhvr>
                                        <p:cTn id="81" dur="1" fill="hold">
                                          <p:stCondLst>
                                            <p:cond delay="499"/>
                                          </p:stCondLst>
                                        </p:cTn>
                                        <p:tgtEl>
                                          <p:spTgt spid="6152"/>
                                        </p:tgtEl>
                                        <p:attrNameLst>
                                          <p:attrName>style.visibility</p:attrName>
                                        </p:attrNameLst>
                                      </p:cBhvr>
                                      <p:to>
                                        <p:strVal val="hidden"/>
                                      </p:to>
                                    </p:set>
                                  </p:childTnLst>
                                </p:cTn>
                              </p:par>
                            </p:childTnLst>
                          </p:cTn>
                        </p:par>
                        <p:par>
                          <p:cTn id="82" fill="hold" nodeType="afterGroup">
                            <p:stCondLst>
                              <p:cond delay="500"/>
                            </p:stCondLst>
                            <p:childTnLst>
                              <p:par>
                                <p:cTn id="83" presetID="50" presetClass="entr" presetSubtype="0" decel="100000" fill="hold" nodeType="afterEffect">
                                  <p:stCondLst>
                                    <p:cond delay="0"/>
                                  </p:stCondLst>
                                  <p:childTnLst>
                                    <p:set>
                                      <p:cBhvr>
                                        <p:cTn id="84" dur="1" fill="hold">
                                          <p:stCondLst>
                                            <p:cond delay="0"/>
                                          </p:stCondLst>
                                        </p:cTn>
                                        <p:tgtEl>
                                          <p:spTgt spid="6153"/>
                                        </p:tgtEl>
                                        <p:attrNameLst>
                                          <p:attrName>style.visibility</p:attrName>
                                        </p:attrNameLst>
                                      </p:cBhvr>
                                      <p:to>
                                        <p:strVal val="visible"/>
                                      </p:to>
                                    </p:set>
                                    <p:anim calcmode="lin" valueType="num">
                                      <p:cBhvr>
                                        <p:cTn id="85" dur="1000" fill="hold"/>
                                        <p:tgtEl>
                                          <p:spTgt spid="6153"/>
                                        </p:tgtEl>
                                        <p:attrNameLst>
                                          <p:attrName>ppt_w</p:attrName>
                                        </p:attrNameLst>
                                      </p:cBhvr>
                                      <p:tavLst>
                                        <p:tav tm="0">
                                          <p:val>
                                            <p:strVal val="#ppt_w+.3"/>
                                          </p:val>
                                        </p:tav>
                                        <p:tav tm="100000">
                                          <p:val>
                                            <p:strVal val="#ppt_w"/>
                                          </p:val>
                                        </p:tav>
                                      </p:tavLst>
                                    </p:anim>
                                    <p:anim calcmode="lin" valueType="num">
                                      <p:cBhvr>
                                        <p:cTn id="86" dur="1000" fill="hold"/>
                                        <p:tgtEl>
                                          <p:spTgt spid="6153"/>
                                        </p:tgtEl>
                                        <p:attrNameLst>
                                          <p:attrName>ppt_h</p:attrName>
                                        </p:attrNameLst>
                                      </p:cBhvr>
                                      <p:tavLst>
                                        <p:tav tm="0">
                                          <p:val>
                                            <p:strVal val="#ppt_h"/>
                                          </p:val>
                                        </p:tav>
                                        <p:tav tm="100000">
                                          <p:val>
                                            <p:strVal val="#ppt_h"/>
                                          </p:val>
                                        </p:tav>
                                      </p:tavLst>
                                    </p:anim>
                                    <p:animEffect transition="in" filter="fade">
                                      <p:cBhvr>
                                        <p:cTn id="87" dur="1000"/>
                                        <p:tgtEl>
                                          <p:spTgt spid="6153"/>
                                        </p:tgtEl>
                                      </p:cBhvr>
                                    </p:animEffect>
                                  </p:childTnLst>
                                </p:cTn>
                              </p:par>
                              <p:par>
                                <p:cTn id="88" presetID="3" presetClass="entr" presetSubtype="10" fill="hold" nodeType="withEffect">
                                  <p:stCondLst>
                                    <p:cond delay="0"/>
                                  </p:stCondLst>
                                  <p:childTnLst>
                                    <p:set>
                                      <p:cBhvr>
                                        <p:cTn id="89" dur="1" fill="hold">
                                          <p:stCondLst>
                                            <p:cond delay="0"/>
                                          </p:stCondLst>
                                        </p:cTn>
                                        <p:tgtEl>
                                          <p:spTgt spid="6147">
                                            <p:txEl>
                                              <p:pRg st="4" end="4"/>
                                            </p:txEl>
                                          </p:spTgt>
                                        </p:tgtEl>
                                        <p:attrNameLst>
                                          <p:attrName>style.visibility</p:attrName>
                                        </p:attrNameLst>
                                      </p:cBhvr>
                                      <p:to>
                                        <p:strVal val="visible"/>
                                      </p:to>
                                    </p:set>
                                    <p:animEffect transition="in" filter="blinds(horizontal)">
                                      <p:cBhvr>
                                        <p:cTn id="90"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Прямоугольник 1"/>
          <p:cNvSpPr>
            <a:spLocks noChangeArrowheads="1"/>
          </p:cNvSpPr>
          <p:nvPr/>
        </p:nvSpPr>
        <p:spPr bwMode="auto">
          <a:xfrm>
            <a:off x="250825" y="949325"/>
            <a:ext cx="8569325" cy="1477963"/>
          </a:xfrm>
          <a:prstGeom prst="rect">
            <a:avLst/>
          </a:prstGeom>
          <a:noFill/>
          <a:ln w="9525">
            <a:noFill/>
            <a:miter lim="800000"/>
            <a:headEnd/>
            <a:tailEnd/>
          </a:ln>
        </p:spPr>
        <p:txBody>
          <a:bodyPr>
            <a:spAutoFit/>
          </a:bodyPr>
          <a:lstStyle/>
          <a:p>
            <a:pPr algn="just"/>
            <a:r>
              <a:rPr lang="uk-UA">
                <a:latin typeface="Times New Roman" pitchFamily="18" charset="0"/>
                <a:cs typeface="Calibri" pitchFamily="34" charset="0"/>
              </a:rPr>
              <a:t>	Таким чином, завдяки застосуванню цифрового давача пульсу, перетворювачів цифрових сигналів у мовні, подання мовних сигналів у головні телефони спортсменів і тренера, а також каналу мобільного зв’язку задача відпрацювання оптимальної швидкості бігу для досягнення максимального результату стрільби  досягнута.</a:t>
            </a:r>
            <a:endParaRPr lang="ru-RU">
              <a:latin typeface="Calibri" pitchFamily="34" charset="0"/>
            </a:endParaRPr>
          </a:p>
        </p:txBody>
      </p:sp>
      <p:sp>
        <p:nvSpPr>
          <p:cNvPr id="24578" name="TextBox 2"/>
          <p:cNvSpPr txBox="1">
            <a:spLocks noChangeArrowheads="1"/>
          </p:cNvSpPr>
          <p:nvPr/>
        </p:nvSpPr>
        <p:spPr bwMode="auto">
          <a:xfrm>
            <a:off x="3500438" y="333375"/>
            <a:ext cx="1470025" cy="460375"/>
          </a:xfrm>
          <a:prstGeom prst="rect">
            <a:avLst/>
          </a:prstGeom>
          <a:noFill/>
          <a:ln w="9525">
            <a:noFill/>
            <a:miter lim="800000"/>
            <a:headEnd/>
            <a:tailEnd/>
          </a:ln>
        </p:spPr>
        <p:txBody>
          <a:bodyPr wrap="none">
            <a:spAutoFit/>
          </a:bodyPr>
          <a:lstStyle/>
          <a:p>
            <a:r>
              <a:rPr lang="uk-UA" sz="2400">
                <a:latin typeface="Times New Roman" pitchFamily="18" charset="0"/>
                <a:cs typeface="Times New Roman" pitchFamily="18" charset="0"/>
              </a:rPr>
              <a:t>Висновки</a:t>
            </a:r>
            <a:endParaRPr lang="ru-RU"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Прямоугольник 6"/>
          <p:cNvSpPr>
            <a:spLocks noChangeArrowheads="1"/>
          </p:cNvSpPr>
          <p:nvPr/>
        </p:nvSpPr>
        <p:spPr bwMode="auto">
          <a:xfrm>
            <a:off x="1409700" y="333375"/>
            <a:ext cx="6175375" cy="460375"/>
          </a:xfrm>
          <a:prstGeom prst="rect">
            <a:avLst/>
          </a:prstGeom>
          <a:noFill/>
          <a:ln w="9525">
            <a:noFill/>
            <a:miter lim="800000"/>
            <a:headEnd/>
            <a:tailEnd/>
          </a:ln>
        </p:spPr>
        <p:txBody>
          <a:bodyPr>
            <a:spAutoFit/>
          </a:bodyPr>
          <a:lstStyle/>
          <a:p>
            <a:pPr algn="ctr"/>
            <a:r>
              <a:rPr lang="uk-UA" sz="2400">
                <a:latin typeface="Times New Roman" pitchFamily="18" charset="0"/>
                <a:cs typeface="Times New Roman" pitchFamily="18" charset="0"/>
              </a:rPr>
              <a:t>Актуальність та новизна роботи</a:t>
            </a:r>
            <a:endParaRPr lang="ru-RU" sz="2400">
              <a:latin typeface="Times New Roman" pitchFamily="18" charset="0"/>
              <a:cs typeface="Times New Roman" pitchFamily="18" charset="0"/>
            </a:endParaRPr>
          </a:p>
        </p:txBody>
      </p:sp>
      <p:sp>
        <p:nvSpPr>
          <p:cNvPr id="8" name="Прямоугольник 7"/>
          <p:cNvSpPr/>
          <p:nvPr/>
        </p:nvSpPr>
        <p:spPr>
          <a:xfrm>
            <a:off x="250825" y="981075"/>
            <a:ext cx="8713788" cy="4524375"/>
          </a:xfrm>
          <a:prstGeom prst="rect">
            <a:avLst/>
          </a:prstGeom>
        </p:spPr>
        <p:txBody>
          <a:bodyPr>
            <a:spAutoFit/>
          </a:bodyPr>
          <a:lstStyle/>
          <a:p>
            <a:pPr algn="just" fontAlgn="auto">
              <a:spcBef>
                <a:spcPts val="0"/>
              </a:spcBef>
              <a:spcAft>
                <a:spcPts val="0"/>
              </a:spcAft>
              <a:defRPr/>
            </a:pPr>
            <a:r>
              <a:rPr lang="ru-RU" dirty="0">
                <a:solidFill>
                  <a:srgbClr val="3F3F4D">
                    <a:lumMod val="75000"/>
                  </a:srgbClr>
                </a:solidFill>
                <a:latin typeface="Times New Roman" panose="02020603050405020304" pitchFamily="18" charset="0"/>
                <a:ea typeface="+mj-ea"/>
                <a:cs typeface="Times New Roman" panose="02020603050405020304" pitchFamily="18" charset="0"/>
              </a:rPr>
              <a:t>	</a:t>
            </a:r>
            <a:r>
              <a:rPr lang="uk-UA" dirty="0">
                <a:solidFill>
                  <a:srgbClr val="3F3F4D">
                    <a:lumMod val="75000"/>
                  </a:srgbClr>
                </a:solidFill>
                <a:latin typeface="Times New Roman" panose="02020603050405020304" pitchFamily="18" charset="0"/>
                <a:ea typeface="+mj-ea"/>
                <a:cs typeface="Times New Roman" panose="02020603050405020304" pitchFamily="18" charset="0"/>
              </a:rPr>
              <a:t>В даний час одним з популярних видів спорту є біатлон - це зимовий олімпійський вид спорту, що поєднує лижну гонку із стрільбою з гвинтівки.</a:t>
            </a:r>
          </a:p>
          <a:p>
            <a:pPr algn="just" fontAlgn="auto">
              <a:spcBef>
                <a:spcPts val="0"/>
              </a:spcBef>
              <a:spcAft>
                <a:spcPts val="0"/>
              </a:spcAft>
              <a:defRPr/>
            </a:pPr>
            <a:r>
              <a:rPr lang="uk-UA" dirty="0">
                <a:solidFill>
                  <a:srgbClr val="3F3F4D">
                    <a:lumMod val="75000"/>
                  </a:srgbClr>
                </a:solidFill>
                <a:latin typeface="Times New Roman" panose="02020603050405020304" pitchFamily="18" charset="0"/>
                <a:ea typeface="+mj-ea"/>
                <a:cs typeface="Times New Roman" panose="02020603050405020304" pitchFamily="18" charset="0"/>
              </a:rPr>
              <a:t>	У сучасному спорті для досягнення високих результатів необхідно мати технічно оснащену базу для високоефективних тренувань. Біатлон є одним з небагатьох видів спорту, переможець в якому визначається сукупністю двох показників: швидкістю проходження дистанції і результативністю стрільби. 	Дослідження показали, що швидкість і інтенсивність бігу впливають на частоту пульсу, яка в свою чергу визначає точність стрільби; з почастішанням пульсу кількість уражених мішеней змінюється за заданий правилами змагань час. Для кожного спортсмена існує максимально допустима частота пульсу, при якій результативність висока. Частота пульсу також залежить від психофізіологічного стану спортсмена, тому в процесі тренувань необхідні досить тривалі дослідження можливостей кожного спортсмена для розробки оптимальної стратегії поведінки в процесі змагань. У зв'язку з цим, дуже актуальним є створення тренувального комплексу, який би забезпечував інтенсивну підготовку і контроль біофізичних параметрів спортсмена як при бігу на трасі, так і при стрільбі.</a:t>
            </a:r>
            <a:endParaRPr lang="uk-UA" dirty="0">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323850" y="412750"/>
            <a:ext cx="8569325" cy="1754188"/>
          </a:xfrm>
          <a:prstGeom prst="rect">
            <a:avLst/>
          </a:prstGeom>
        </p:spPr>
        <p:txBody>
          <a:bodyPr>
            <a:spAutoFit/>
          </a:bodyPr>
          <a:lstStyle/>
          <a:p>
            <a:pPr algn="just" fontAlgn="auto">
              <a:spcBef>
                <a:spcPts val="0"/>
              </a:spcBef>
              <a:spcAft>
                <a:spcPts val="0"/>
              </a:spcAft>
              <a:defRPr/>
            </a:pPr>
            <a:r>
              <a:rPr lang="ru-RU" dirty="0">
                <a:solidFill>
                  <a:srgbClr val="3F3F4D">
                    <a:lumMod val="75000"/>
                  </a:srgbClr>
                </a:solidFill>
                <a:latin typeface="Times New Roman" panose="02020603050405020304" pitchFamily="18" charset="0"/>
                <a:ea typeface="+mj-ea"/>
                <a:cs typeface="Times New Roman" panose="02020603050405020304" pitchFamily="18" charset="0"/>
              </a:rPr>
              <a:t>	</a:t>
            </a:r>
            <a:r>
              <a:rPr lang="uk-UA" dirty="0">
                <a:solidFill>
                  <a:srgbClr val="3F3F4D">
                    <a:lumMod val="75000"/>
                  </a:srgbClr>
                </a:solidFill>
                <a:latin typeface="Times New Roman" panose="02020603050405020304" pitchFamily="18" charset="0"/>
                <a:ea typeface="+mj-ea"/>
                <a:cs typeface="Times New Roman" panose="02020603050405020304" pitchFamily="18" charset="0"/>
              </a:rPr>
              <a:t>На кафедрі медіаінжененеріі і радіоелектронних систем групою викладачів і студентів було розроблено та запатентовано радіоелектронний пристрій для тренування біатлоністів з урахуванням наявного десятирічного досвіду розробки стрілецьких тренажерів. Тренажер був представлений на святкуванні Дня фізкультурника в Києві і схвалений головою НОК України С.М. Бубкою, головою Федерації біатлону України Бринзаком, а також іншими офіційними особами.</a:t>
            </a:r>
            <a:endParaRPr lang="uk-UA" dirty="0">
              <a:latin typeface="+mn-lt"/>
              <a:cs typeface="+mn-cs"/>
            </a:endParaRPr>
          </a:p>
        </p:txBody>
      </p:sp>
      <p:pic>
        <p:nvPicPr>
          <p:cNvPr id="15362" name="Picture 3" descr="P1310996"/>
          <p:cNvPicPr>
            <a:picLocks noChangeAspect="1" noChangeArrowheads="1"/>
          </p:cNvPicPr>
          <p:nvPr/>
        </p:nvPicPr>
        <p:blipFill>
          <a:blip r:embed="rId2"/>
          <a:srcRect/>
          <a:stretch>
            <a:fillRect/>
          </a:stretch>
        </p:blipFill>
        <p:spPr bwMode="auto">
          <a:xfrm>
            <a:off x="1736725" y="2384425"/>
            <a:ext cx="5741988" cy="42132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Прямоугольник 2"/>
          <p:cNvSpPr>
            <a:spLocks noChangeArrowheads="1"/>
          </p:cNvSpPr>
          <p:nvPr/>
        </p:nvSpPr>
        <p:spPr bwMode="auto">
          <a:xfrm>
            <a:off x="395288" y="765175"/>
            <a:ext cx="8532812" cy="3113088"/>
          </a:xfrm>
          <a:prstGeom prst="rect">
            <a:avLst/>
          </a:prstGeom>
          <a:noFill/>
          <a:ln w="9525">
            <a:noFill/>
            <a:miter lim="800000"/>
            <a:headEnd/>
            <a:tailEnd/>
          </a:ln>
        </p:spPr>
        <p:txBody>
          <a:bodyPr>
            <a:spAutoFit/>
          </a:bodyPr>
          <a:lstStyle/>
          <a:p>
            <a:pPr marL="342900" indent="-342900" algn="just">
              <a:buFontTx/>
              <a:buAutoNum type="arabicPeriod"/>
            </a:pPr>
            <a:r>
              <a:rPr lang="ru-RU">
                <a:latin typeface="Times New Roman" pitchFamily="18" charset="0"/>
                <a:cs typeface="Times New Roman" pitchFamily="18" charset="0"/>
              </a:rPr>
              <a:t>Макет зброї з лазерним випромінювачем</a:t>
            </a:r>
          </a:p>
          <a:p>
            <a:pPr marL="342900" indent="-342900" algn="just">
              <a:buFontTx/>
              <a:buAutoNum type="arabicPeriod"/>
            </a:pPr>
            <a:r>
              <a:rPr lang="uk-UA">
                <a:latin typeface="Times New Roman" pitchFamily="18" charset="0"/>
                <a:cs typeface="Times New Roman" pitchFamily="18" charset="0"/>
              </a:rPr>
              <a:t>Цифровий давач пульсу</a:t>
            </a:r>
          </a:p>
          <a:p>
            <a:pPr marL="342900" indent="-342900" algn="just">
              <a:buFontTx/>
              <a:buAutoNum type="arabicPeriod"/>
            </a:pPr>
            <a:r>
              <a:rPr lang="uk-UA">
                <a:latin typeface="Times New Roman" pitchFamily="18" charset="0"/>
                <a:cs typeface="Times New Roman" pitchFamily="18" charset="0"/>
              </a:rPr>
              <a:t>Електронна мішень</a:t>
            </a:r>
          </a:p>
          <a:p>
            <a:pPr marL="342900" indent="-342900" algn="just">
              <a:buFontTx/>
              <a:buAutoNum type="arabicPeriod"/>
            </a:pPr>
            <a:r>
              <a:rPr lang="uk-UA">
                <a:latin typeface="Times New Roman" pitchFamily="18" charset="0"/>
                <a:cs typeface="Times New Roman" pitchFamily="18" charset="0"/>
              </a:rPr>
              <a:t>Радіопередавач</a:t>
            </a:r>
          </a:p>
          <a:p>
            <a:pPr marL="342900" indent="-342900" algn="just">
              <a:buFontTx/>
              <a:buAutoNum type="arabicPeriod"/>
            </a:pPr>
            <a:r>
              <a:rPr lang="uk-UA">
                <a:latin typeface="Times New Roman" pitchFamily="18" charset="0"/>
                <a:cs typeface="Times New Roman" pitchFamily="18" charset="0"/>
              </a:rPr>
              <a:t>Радіоприймач</a:t>
            </a:r>
          </a:p>
          <a:p>
            <a:pPr marL="342900" indent="-342900" algn="just">
              <a:buFontTx/>
              <a:buAutoNum type="arabicPeriod"/>
            </a:pPr>
            <a:r>
              <a:rPr lang="uk-UA">
                <a:latin typeface="Times New Roman" pitchFamily="18" charset="0"/>
                <a:cs typeface="Times New Roman" pitchFamily="18" charset="0"/>
              </a:rPr>
              <a:t>Реєстратор</a:t>
            </a:r>
          </a:p>
          <a:p>
            <a:pPr marL="342900" indent="-342900" algn="just">
              <a:buFontTx/>
              <a:buAutoNum type="arabicPeriod"/>
            </a:pPr>
            <a:r>
              <a:rPr lang="uk-UA">
                <a:latin typeface="Times New Roman" pitchFamily="18" charset="0"/>
                <a:cs typeface="Times New Roman" pitchFamily="18" charset="0"/>
              </a:rPr>
              <a:t>Інформаційне цифрове табло</a:t>
            </a:r>
            <a:endParaRPr lang="en-US">
              <a:latin typeface="Times New Roman" pitchFamily="18" charset="0"/>
              <a:cs typeface="Times New Roman" pitchFamily="18" charset="0"/>
            </a:endParaRPr>
          </a:p>
          <a:p>
            <a:pPr marL="342900" indent="-342900" algn="just">
              <a:buFontTx/>
              <a:buAutoNum type="arabicPeriod"/>
            </a:pPr>
            <a:r>
              <a:rPr lang="uk-UA">
                <a:latin typeface="Times New Roman" pitchFamily="18" charset="0"/>
                <a:cs typeface="Times New Roman" pitchFamily="18" charset="0"/>
              </a:rPr>
              <a:t>Інформаційне цифрове табло</a:t>
            </a:r>
            <a:endParaRPr lang="en-US">
              <a:latin typeface="Times New Roman" pitchFamily="18" charset="0"/>
              <a:cs typeface="Times New Roman" pitchFamily="18" charset="0"/>
            </a:endParaRPr>
          </a:p>
          <a:p>
            <a:pPr marL="342900" indent="-342900">
              <a:buFontTx/>
              <a:buAutoNum type="arabicPeriod"/>
            </a:pPr>
            <a:r>
              <a:rPr lang="uk-UA">
                <a:latin typeface="Times New Roman" pitchFamily="18" charset="0"/>
                <a:cs typeface="Times New Roman" pitchFamily="18" charset="0"/>
              </a:rPr>
              <a:t>Перетворювач цифрового</a:t>
            </a:r>
            <a:r>
              <a:rPr lang="en-US">
                <a:latin typeface="Times New Roman" pitchFamily="18" charset="0"/>
                <a:cs typeface="Times New Roman" pitchFamily="18" charset="0"/>
              </a:rPr>
              <a:t/>
            </a:r>
            <a:br>
              <a:rPr lang="en-US">
                <a:latin typeface="Times New Roman" pitchFamily="18" charset="0"/>
                <a:cs typeface="Times New Roman" pitchFamily="18" charset="0"/>
              </a:rPr>
            </a:br>
            <a:r>
              <a:rPr lang="uk-UA">
                <a:latin typeface="Times New Roman" pitchFamily="18" charset="0"/>
                <a:cs typeface="Times New Roman" pitchFamily="18" charset="0"/>
              </a:rPr>
              <a:t>сигналу в мовний</a:t>
            </a:r>
          </a:p>
          <a:p>
            <a:pPr marL="342900" indent="-342900" algn="just">
              <a:buFontTx/>
              <a:buAutoNum type="arabicPeriod"/>
            </a:pPr>
            <a:r>
              <a:rPr lang="uk-UA">
                <a:latin typeface="Times New Roman" pitchFamily="18" charset="0"/>
                <a:cs typeface="Times New Roman" pitchFamily="18" charset="0"/>
              </a:rPr>
              <a:t>Навушники</a:t>
            </a:r>
          </a:p>
        </p:txBody>
      </p:sp>
      <p:sp>
        <p:nvSpPr>
          <p:cNvPr id="16386" name="Прямоугольник 3"/>
          <p:cNvSpPr>
            <a:spLocks noChangeArrowheads="1"/>
          </p:cNvSpPr>
          <p:nvPr/>
        </p:nvSpPr>
        <p:spPr bwMode="auto">
          <a:xfrm>
            <a:off x="522288" y="188913"/>
            <a:ext cx="8135937" cy="461962"/>
          </a:xfrm>
          <a:prstGeom prst="rect">
            <a:avLst/>
          </a:prstGeom>
          <a:noFill/>
          <a:ln w="9525">
            <a:noFill/>
            <a:miter lim="800000"/>
            <a:headEnd/>
            <a:tailEnd/>
          </a:ln>
        </p:spPr>
        <p:txBody>
          <a:bodyPr>
            <a:spAutoFit/>
          </a:bodyPr>
          <a:lstStyle/>
          <a:p>
            <a:pPr algn="ctr"/>
            <a:r>
              <a:rPr lang="ru-RU" sz="2400">
                <a:latin typeface="Times New Roman" pitchFamily="18" charset="0"/>
                <a:cs typeface="Times New Roman" pitchFamily="18" charset="0"/>
              </a:rPr>
              <a:t>Радіоелектронний пристрій для тренувань біатлоністів </a:t>
            </a:r>
          </a:p>
        </p:txBody>
      </p:sp>
      <p:sp>
        <p:nvSpPr>
          <p:cNvPr id="16388" name="Rectangle 4"/>
          <p:cNvSpPr>
            <a:spLocks noChangeArrowheads="1"/>
          </p:cNvSpPr>
          <p:nvPr/>
        </p:nvSpPr>
        <p:spPr bwMode="auto">
          <a:xfrm>
            <a:off x="0" y="1085850"/>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16387" name="Object 3"/>
          <p:cNvGraphicFramePr>
            <a:graphicFrameLocks noChangeAspect="1"/>
          </p:cNvGraphicFramePr>
          <p:nvPr/>
        </p:nvGraphicFramePr>
        <p:xfrm>
          <a:off x="4500563" y="1412875"/>
          <a:ext cx="4414837" cy="5040313"/>
        </p:xfrm>
        <a:graphic>
          <a:graphicData uri="http://schemas.openxmlformats.org/presentationml/2006/ole">
            <p:oleObj spid="_x0000_s16387" name="Рисунок" r:id="rId3" imgW="4102266" imgH="4680136" progId="Word.Picture.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Прямоугольник 2"/>
          <p:cNvSpPr>
            <a:spLocks noChangeArrowheads="1"/>
          </p:cNvSpPr>
          <p:nvPr/>
        </p:nvSpPr>
        <p:spPr bwMode="auto">
          <a:xfrm>
            <a:off x="242888" y="449263"/>
            <a:ext cx="8642350" cy="5568950"/>
          </a:xfrm>
          <a:prstGeom prst="rect">
            <a:avLst/>
          </a:prstGeom>
          <a:noFill/>
          <a:ln w="9525">
            <a:noFill/>
            <a:miter lim="800000"/>
            <a:headEnd/>
            <a:tailEnd/>
          </a:ln>
        </p:spPr>
        <p:txBody>
          <a:bodyPr>
            <a:spAutoFit/>
          </a:bodyPr>
          <a:lstStyle/>
          <a:p>
            <a:pPr algn="just"/>
            <a:r>
              <a:rPr lang="ru-RU" sz="2400">
                <a:latin typeface="Times New Roman" pitchFamily="18" charset="0"/>
                <a:cs typeface="Times New Roman" pitchFamily="18" charset="0"/>
              </a:rPr>
              <a:t>	</a:t>
            </a:r>
            <a:r>
              <a:rPr lang="uk-UA" sz="2400">
                <a:latin typeface="Times New Roman" pitchFamily="18" charset="0"/>
                <a:cs typeface="Times New Roman" pitchFamily="18" charset="0"/>
              </a:rPr>
              <a:t>Тренажер забезпечує реєстрацію лінії прицілювання, точки попадання і перекладу прицілу на іншу мішень, а також збір біофізичних параметрів спортсмена при проходженні траси і при стрільбі. Спортивна гвинтівка своїм зовнішнім виглядом і масою повністю відповідає вимогам міжнародного союзу біатлоністів. Лазерний випромінювач вбудований в дуло гвинтівки і має 2 режими роботи: імпульсний і безперервний.</a:t>
            </a:r>
          </a:p>
          <a:p>
            <a:pPr algn="just"/>
            <a:r>
              <a:rPr lang="uk-UA" sz="2400">
                <a:latin typeface="Times New Roman" pitchFamily="18" charset="0"/>
                <a:cs typeface="Times New Roman" pitchFamily="18" charset="0"/>
              </a:rPr>
              <a:t>	В ході роботи виготовлена ​​діюча модель мішені. Її розміри зменшені в 5 разів, що дозволяє використовувати її для стрільби з відстані 10 м. Мішень призначена як для стрільби стоячи, так і для стрільби лежачи. Для стрільби лежачи ставиться спеціальна вставка - екран з фіксованими отворами. Цей малий тренажер забезпечує індикацію уражених мішеней і може використовуватися в поєднанні з даною гвинтівкою для навчання стрільбі наймолодших спортсменів.</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673100" y="620713"/>
            <a:ext cx="8229600" cy="274637"/>
          </a:xfrm>
        </p:spPr>
        <p:txBody>
          <a:bodyPr/>
          <a:lstStyle/>
          <a:p>
            <a:pPr algn="ctr"/>
            <a:r>
              <a:rPr lang="uk-UA" sz="2400" smtClean="0">
                <a:solidFill>
                  <a:schemeClr val="tx1"/>
                </a:solidFill>
                <a:latin typeface="Times New Roman" pitchFamily="18" charset="0"/>
                <a:cs typeface="Times New Roman" pitchFamily="18" charset="0"/>
              </a:rPr>
              <a:t>Мішень</a:t>
            </a:r>
            <a:r>
              <a:rPr lang="ru-RU" sz="2400" smtClean="0">
                <a:solidFill>
                  <a:schemeClr val="tx1"/>
                </a:solidFill>
                <a:latin typeface="Times New Roman" pitchFamily="18" charset="0"/>
                <a:cs typeface="Times New Roman" pitchFamily="18" charset="0"/>
              </a:rPr>
              <a:t> в </a:t>
            </a:r>
            <a:r>
              <a:rPr lang="uk-UA" sz="2400" smtClean="0">
                <a:solidFill>
                  <a:schemeClr val="tx1"/>
                </a:solidFill>
                <a:latin typeface="Times New Roman" pitchFamily="18" charset="0"/>
                <a:cs typeface="Times New Roman" pitchFamily="18" charset="0"/>
              </a:rPr>
              <a:t>збірці</a:t>
            </a:r>
          </a:p>
        </p:txBody>
      </p:sp>
      <p:pic>
        <p:nvPicPr>
          <p:cNvPr id="14341" name="Picture 5" descr="короб"/>
          <p:cNvPicPr>
            <a:picLocks noChangeAspect="1" noChangeArrowheads="1"/>
          </p:cNvPicPr>
          <p:nvPr/>
        </p:nvPicPr>
        <p:blipFill>
          <a:blip r:embed="rId2"/>
          <a:srcRect/>
          <a:stretch>
            <a:fillRect/>
          </a:stretch>
        </p:blipFill>
        <p:spPr bwMode="auto">
          <a:xfrm>
            <a:off x="179388" y="2492375"/>
            <a:ext cx="8723312" cy="2085975"/>
          </a:xfrm>
          <a:prstGeom prst="rect">
            <a:avLst/>
          </a:prstGeom>
          <a:noFill/>
          <a:ln w="9525">
            <a:noFill/>
            <a:miter lim="800000"/>
            <a:headEnd/>
            <a:tailEnd/>
          </a:ln>
        </p:spPr>
      </p:pic>
      <p:pic>
        <p:nvPicPr>
          <p:cNvPr id="14347" name="Picture 11" descr="плата ааааа"/>
          <p:cNvPicPr>
            <a:picLocks noChangeAspect="1" noChangeArrowheads="1"/>
          </p:cNvPicPr>
          <p:nvPr/>
        </p:nvPicPr>
        <p:blipFill>
          <a:blip r:embed="rId3"/>
          <a:srcRect/>
          <a:stretch>
            <a:fillRect/>
          </a:stretch>
        </p:blipFill>
        <p:spPr bwMode="auto">
          <a:xfrm>
            <a:off x="4140200" y="3860800"/>
            <a:ext cx="766763" cy="655638"/>
          </a:xfrm>
          <a:prstGeom prst="rect">
            <a:avLst/>
          </a:prstGeom>
          <a:noFill/>
          <a:ln w="9525">
            <a:noFill/>
            <a:miter lim="800000"/>
            <a:headEnd/>
            <a:tailEnd/>
          </a:ln>
        </p:spPr>
      </p:pic>
      <p:pic>
        <p:nvPicPr>
          <p:cNvPr id="14348" name="Picture 12" descr="плата ааааа"/>
          <p:cNvPicPr>
            <a:picLocks noChangeAspect="1" noChangeArrowheads="1"/>
          </p:cNvPicPr>
          <p:nvPr/>
        </p:nvPicPr>
        <p:blipFill>
          <a:blip r:embed="rId3"/>
          <a:srcRect/>
          <a:stretch>
            <a:fillRect/>
          </a:stretch>
        </p:blipFill>
        <p:spPr bwMode="auto">
          <a:xfrm>
            <a:off x="5219700" y="3860800"/>
            <a:ext cx="766763" cy="655638"/>
          </a:xfrm>
          <a:prstGeom prst="rect">
            <a:avLst/>
          </a:prstGeom>
          <a:noFill/>
          <a:ln w="9525">
            <a:noFill/>
            <a:miter lim="800000"/>
            <a:headEnd/>
            <a:tailEnd/>
          </a:ln>
        </p:spPr>
      </p:pic>
      <p:pic>
        <p:nvPicPr>
          <p:cNvPr id="14349" name="Picture 13" descr="плата ааааа"/>
          <p:cNvPicPr>
            <a:picLocks noChangeAspect="1" noChangeArrowheads="1"/>
          </p:cNvPicPr>
          <p:nvPr/>
        </p:nvPicPr>
        <p:blipFill>
          <a:blip r:embed="rId3"/>
          <a:srcRect/>
          <a:stretch>
            <a:fillRect/>
          </a:stretch>
        </p:blipFill>
        <p:spPr bwMode="auto">
          <a:xfrm>
            <a:off x="6300788" y="3860800"/>
            <a:ext cx="766762" cy="655638"/>
          </a:xfrm>
          <a:prstGeom prst="rect">
            <a:avLst/>
          </a:prstGeom>
          <a:noFill/>
          <a:ln w="9525">
            <a:noFill/>
            <a:miter lim="800000"/>
            <a:headEnd/>
            <a:tailEnd/>
          </a:ln>
        </p:spPr>
      </p:pic>
      <p:pic>
        <p:nvPicPr>
          <p:cNvPr id="14350" name="Picture 14" descr="плата ааааа"/>
          <p:cNvPicPr>
            <a:picLocks noChangeAspect="1" noChangeArrowheads="1"/>
          </p:cNvPicPr>
          <p:nvPr/>
        </p:nvPicPr>
        <p:blipFill>
          <a:blip r:embed="rId3"/>
          <a:srcRect/>
          <a:stretch>
            <a:fillRect/>
          </a:stretch>
        </p:blipFill>
        <p:spPr bwMode="auto">
          <a:xfrm>
            <a:off x="3059113" y="3860800"/>
            <a:ext cx="766762" cy="655638"/>
          </a:xfrm>
          <a:prstGeom prst="rect">
            <a:avLst/>
          </a:prstGeom>
          <a:noFill/>
          <a:ln w="9525">
            <a:noFill/>
            <a:miter lim="800000"/>
            <a:headEnd/>
            <a:tailEnd/>
          </a:ln>
        </p:spPr>
      </p:pic>
      <p:pic>
        <p:nvPicPr>
          <p:cNvPr id="14351" name="Picture 15" descr="плата ааааа"/>
          <p:cNvPicPr>
            <a:picLocks noChangeAspect="1" noChangeArrowheads="1"/>
          </p:cNvPicPr>
          <p:nvPr/>
        </p:nvPicPr>
        <p:blipFill>
          <a:blip r:embed="rId3"/>
          <a:srcRect/>
          <a:stretch>
            <a:fillRect/>
          </a:stretch>
        </p:blipFill>
        <p:spPr bwMode="auto">
          <a:xfrm>
            <a:off x="2051050" y="3860800"/>
            <a:ext cx="766763" cy="655638"/>
          </a:xfrm>
          <a:prstGeom prst="rect">
            <a:avLst/>
          </a:prstGeom>
          <a:noFill/>
          <a:ln w="9525">
            <a:noFill/>
            <a:miter lim="800000"/>
            <a:headEnd/>
            <a:tailEnd/>
          </a:ln>
        </p:spPr>
      </p:pic>
      <p:pic>
        <p:nvPicPr>
          <p:cNvPr id="14353" name="Picture 17" descr="5be9fc"/>
          <p:cNvPicPr>
            <a:picLocks noChangeAspect="1" noChangeArrowheads="1"/>
          </p:cNvPicPr>
          <p:nvPr/>
        </p:nvPicPr>
        <p:blipFill>
          <a:blip r:embed="rId4"/>
          <a:srcRect/>
          <a:stretch>
            <a:fillRect/>
          </a:stretch>
        </p:blipFill>
        <p:spPr bwMode="auto">
          <a:xfrm>
            <a:off x="7524750" y="3068638"/>
            <a:ext cx="841375" cy="1252537"/>
          </a:xfrm>
          <a:prstGeom prst="rect">
            <a:avLst/>
          </a:prstGeom>
          <a:noFill/>
          <a:ln w="9525">
            <a:noFill/>
            <a:miter lim="800000"/>
            <a:headEnd/>
            <a:tailEnd/>
          </a:ln>
        </p:spPr>
      </p:pic>
      <p:pic>
        <p:nvPicPr>
          <p:cNvPr id="14354" name="Picture 18" descr="питание"/>
          <p:cNvPicPr>
            <a:picLocks noChangeAspect="1" noChangeArrowheads="1"/>
          </p:cNvPicPr>
          <p:nvPr/>
        </p:nvPicPr>
        <p:blipFill>
          <a:blip r:embed="rId5"/>
          <a:srcRect/>
          <a:stretch>
            <a:fillRect/>
          </a:stretch>
        </p:blipFill>
        <p:spPr bwMode="auto">
          <a:xfrm>
            <a:off x="395288" y="2924175"/>
            <a:ext cx="1104900" cy="1387475"/>
          </a:xfrm>
          <a:prstGeom prst="rect">
            <a:avLst/>
          </a:prstGeom>
          <a:noFill/>
          <a:ln w="9525">
            <a:noFill/>
            <a:miter lim="800000"/>
            <a:headEnd/>
            <a:tailEnd/>
          </a:ln>
        </p:spPr>
      </p:pic>
      <p:pic>
        <p:nvPicPr>
          <p:cNvPr id="14355" name="Picture 19" descr="лицевая часть"/>
          <p:cNvPicPr>
            <a:picLocks noChangeAspect="1" noChangeArrowheads="1"/>
          </p:cNvPicPr>
          <p:nvPr/>
        </p:nvPicPr>
        <p:blipFill>
          <a:blip r:embed="rId6"/>
          <a:srcRect/>
          <a:stretch>
            <a:fillRect/>
          </a:stretch>
        </p:blipFill>
        <p:spPr bwMode="auto">
          <a:xfrm>
            <a:off x="188913" y="2492375"/>
            <a:ext cx="8713787" cy="2082800"/>
          </a:xfrm>
          <a:prstGeom prst="rect">
            <a:avLst/>
          </a:prstGeom>
          <a:noFill/>
          <a:ln w="9525">
            <a:noFill/>
            <a:miter lim="800000"/>
            <a:headEnd/>
            <a:tailEnd/>
          </a:ln>
        </p:spPr>
      </p:pic>
      <p:sp>
        <p:nvSpPr>
          <p:cNvPr id="18443" name="Прямоугольник 1"/>
          <p:cNvSpPr>
            <a:spLocks noChangeArrowheads="1"/>
          </p:cNvSpPr>
          <p:nvPr/>
        </p:nvSpPr>
        <p:spPr bwMode="auto">
          <a:xfrm>
            <a:off x="188913" y="1341438"/>
            <a:ext cx="2843212" cy="922337"/>
          </a:xfrm>
          <a:prstGeom prst="rect">
            <a:avLst/>
          </a:prstGeom>
          <a:noFill/>
          <a:ln w="9525">
            <a:noFill/>
            <a:miter lim="800000"/>
            <a:headEnd/>
            <a:tailEnd/>
          </a:ln>
        </p:spPr>
        <p:txBody>
          <a:bodyPr wrap="none">
            <a:spAutoFit/>
          </a:bodyPr>
          <a:lstStyle/>
          <a:p>
            <a:pPr marL="285750" indent="-285750">
              <a:buFont typeface="Arial" charset="0"/>
              <a:buChar char="•"/>
            </a:pPr>
            <a:r>
              <a:rPr lang="uk-UA">
                <a:latin typeface="Times New Roman" pitchFamily="18" charset="0"/>
                <a:cs typeface="Times New Roman" pitchFamily="18" charset="0"/>
              </a:rPr>
              <a:t>п'ять модулів приймачів</a:t>
            </a:r>
          </a:p>
          <a:p>
            <a:pPr marL="285750" indent="-285750">
              <a:buFont typeface="Arial" charset="0"/>
              <a:buChar char="•"/>
            </a:pPr>
            <a:r>
              <a:rPr lang="uk-UA">
                <a:latin typeface="Times New Roman" pitchFamily="18" charset="0"/>
                <a:cs typeface="Times New Roman" pitchFamily="18" charset="0"/>
              </a:rPr>
              <a:t>мікроконтролер</a:t>
            </a:r>
          </a:p>
          <a:p>
            <a:pPr marL="285750" indent="-285750">
              <a:buFont typeface="Arial" charset="0"/>
              <a:buChar char="•"/>
            </a:pPr>
            <a:r>
              <a:rPr lang="uk-UA">
                <a:latin typeface="Times New Roman" pitchFamily="18" charset="0"/>
                <a:cs typeface="Times New Roman" pitchFamily="18" charset="0"/>
              </a:rPr>
              <a:t>батарея живлення</a:t>
            </a:r>
          </a:p>
        </p:txBody>
      </p:sp>
      <p:sp>
        <p:nvSpPr>
          <p:cNvPr id="18444" name="Прямоугольник 14"/>
          <p:cNvSpPr>
            <a:spLocks noChangeArrowheads="1"/>
          </p:cNvSpPr>
          <p:nvPr/>
        </p:nvSpPr>
        <p:spPr bwMode="auto">
          <a:xfrm>
            <a:off x="196850" y="4926013"/>
            <a:ext cx="6143625" cy="923925"/>
          </a:xfrm>
          <a:prstGeom prst="rect">
            <a:avLst/>
          </a:prstGeom>
          <a:noFill/>
          <a:ln w="9525">
            <a:noFill/>
            <a:miter lim="800000"/>
            <a:headEnd/>
            <a:tailEnd/>
          </a:ln>
        </p:spPr>
        <p:txBody>
          <a:bodyPr wrap="none">
            <a:spAutoFit/>
          </a:bodyPr>
          <a:lstStyle/>
          <a:p>
            <a:pPr marL="285750" indent="-285750">
              <a:buFont typeface="Arial" charset="0"/>
              <a:buChar char="•"/>
            </a:pPr>
            <a:r>
              <a:rPr lang="uk-UA">
                <a:latin typeface="Times New Roman" pitchFamily="18" charset="0"/>
                <a:cs typeface="Times New Roman" pitchFamily="18" charset="0"/>
              </a:rPr>
              <a:t>п'ять світлодіодів для індикації потрапляння </a:t>
            </a:r>
          </a:p>
          <a:p>
            <a:pPr marL="285750" indent="-285750">
              <a:buFont typeface="Arial" charset="0"/>
              <a:buChar char="•"/>
            </a:pPr>
            <a:r>
              <a:rPr lang="uk-UA">
                <a:latin typeface="Times New Roman" pitchFamily="18" charset="0"/>
                <a:cs typeface="Times New Roman" pitchFamily="18" charset="0"/>
              </a:rPr>
              <a:t>система фіксації промаху</a:t>
            </a:r>
          </a:p>
          <a:p>
            <a:pPr marL="285750" indent="-285750">
              <a:buFont typeface="Arial" charset="0"/>
              <a:buChar char="•"/>
            </a:pPr>
            <a:r>
              <a:rPr lang="ru-RU">
                <a:latin typeface="Times New Roman" pitchFamily="18" charset="0"/>
                <a:cs typeface="Times New Roman" pitchFamily="18" charset="0"/>
              </a:rPr>
              <a:t>система </a:t>
            </a:r>
            <a:r>
              <a:rPr lang="uk-UA">
                <a:latin typeface="Times New Roman" pitchFamily="18" charset="0"/>
                <a:cs typeface="Times New Roman" pitchFamily="18" charset="0"/>
              </a:rPr>
              <a:t>захисту від потрапляння лазерного променя в очі</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0-#ppt_w/2"/>
                                          </p:val>
                                        </p:tav>
                                        <p:tav tm="100000">
                                          <p:val>
                                            <p:strVal val="#ppt_x"/>
                                          </p:val>
                                        </p:tav>
                                      </p:tavLst>
                                    </p:anim>
                                    <p:anim calcmode="lin" valueType="num">
                                      <p:cBhvr additive="base">
                                        <p:cTn id="8" dur="500" fill="hold"/>
                                        <p:tgtEl>
                                          <p:spTgt spid="1434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500" fill="hold"/>
                                        <p:tgtEl>
                                          <p:spTgt spid="14341"/>
                                        </p:tgtEl>
                                        <p:attrNameLst>
                                          <p:attrName>ppt_x</p:attrName>
                                        </p:attrNameLst>
                                      </p:cBhvr>
                                      <p:tavLst>
                                        <p:tav tm="0">
                                          <p:val>
                                            <p:strVal val="0-#ppt_w/2"/>
                                          </p:val>
                                        </p:tav>
                                        <p:tav tm="100000">
                                          <p:val>
                                            <p:strVal val="#ppt_x"/>
                                          </p:val>
                                        </p:tav>
                                      </p:tavLst>
                                    </p:anim>
                                    <p:anim calcmode="lin" valueType="num">
                                      <p:cBhvr additive="base">
                                        <p:cTn id="13"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4351"/>
                                        </p:tgtEl>
                                        <p:attrNameLst>
                                          <p:attrName>style.visibility</p:attrName>
                                        </p:attrNameLst>
                                      </p:cBhvr>
                                      <p:to>
                                        <p:strVal val="visible"/>
                                      </p:to>
                                    </p:set>
                                    <p:anim calcmode="lin" valueType="num">
                                      <p:cBhvr additive="base">
                                        <p:cTn id="18" dur="500" fill="hold"/>
                                        <p:tgtEl>
                                          <p:spTgt spid="14351"/>
                                        </p:tgtEl>
                                        <p:attrNameLst>
                                          <p:attrName>ppt_x</p:attrName>
                                        </p:attrNameLst>
                                      </p:cBhvr>
                                      <p:tavLst>
                                        <p:tav tm="0">
                                          <p:val>
                                            <p:strVal val="#ppt_x"/>
                                          </p:val>
                                        </p:tav>
                                        <p:tav tm="100000">
                                          <p:val>
                                            <p:strVal val="#ppt_x"/>
                                          </p:val>
                                        </p:tav>
                                      </p:tavLst>
                                    </p:anim>
                                    <p:anim calcmode="lin" valueType="num">
                                      <p:cBhvr additive="base">
                                        <p:cTn id="19" dur="500" fill="hold"/>
                                        <p:tgtEl>
                                          <p:spTgt spid="14351"/>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500"/>
                            </p:stCondLst>
                            <p:childTnLst>
                              <p:par>
                                <p:cTn id="21" presetID="2" presetClass="entr" presetSubtype="4" fill="hold" nodeType="afterEffect">
                                  <p:stCondLst>
                                    <p:cond delay="0"/>
                                  </p:stCondLst>
                                  <p:childTnLst>
                                    <p:set>
                                      <p:cBhvr>
                                        <p:cTn id="22" dur="1" fill="hold">
                                          <p:stCondLst>
                                            <p:cond delay="0"/>
                                          </p:stCondLst>
                                        </p:cTn>
                                        <p:tgtEl>
                                          <p:spTgt spid="14350"/>
                                        </p:tgtEl>
                                        <p:attrNameLst>
                                          <p:attrName>style.visibility</p:attrName>
                                        </p:attrNameLst>
                                      </p:cBhvr>
                                      <p:to>
                                        <p:strVal val="visible"/>
                                      </p:to>
                                    </p:set>
                                    <p:anim calcmode="lin" valueType="num">
                                      <p:cBhvr additive="base">
                                        <p:cTn id="23" dur="500" fill="hold"/>
                                        <p:tgtEl>
                                          <p:spTgt spid="14350"/>
                                        </p:tgtEl>
                                        <p:attrNameLst>
                                          <p:attrName>ppt_x</p:attrName>
                                        </p:attrNameLst>
                                      </p:cBhvr>
                                      <p:tavLst>
                                        <p:tav tm="0">
                                          <p:val>
                                            <p:strVal val="#ppt_x"/>
                                          </p:val>
                                        </p:tav>
                                        <p:tav tm="100000">
                                          <p:val>
                                            <p:strVal val="#ppt_x"/>
                                          </p:val>
                                        </p:tav>
                                      </p:tavLst>
                                    </p:anim>
                                    <p:anim calcmode="lin" valueType="num">
                                      <p:cBhvr additive="base">
                                        <p:cTn id="24" dur="500" fill="hold"/>
                                        <p:tgtEl>
                                          <p:spTgt spid="14350"/>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000"/>
                            </p:stCondLst>
                            <p:childTnLst>
                              <p:par>
                                <p:cTn id="26" presetID="2" presetClass="entr" presetSubtype="4" fill="hold" nodeType="afterEffect">
                                  <p:stCondLst>
                                    <p:cond delay="0"/>
                                  </p:stCondLst>
                                  <p:childTnLst>
                                    <p:set>
                                      <p:cBhvr>
                                        <p:cTn id="27" dur="1" fill="hold">
                                          <p:stCondLst>
                                            <p:cond delay="0"/>
                                          </p:stCondLst>
                                        </p:cTn>
                                        <p:tgtEl>
                                          <p:spTgt spid="14347"/>
                                        </p:tgtEl>
                                        <p:attrNameLst>
                                          <p:attrName>style.visibility</p:attrName>
                                        </p:attrNameLst>
                                      </p:cBhvr>
                                      <p:to>
                                        <p:strVal val="visible"/>
                                      </p:to>
                                    </p:set>
                                    <p:anim calcmode="lin" valueType="num">
                                      <p:cBhvr additive="base">
                                        <p:cTn id="28" dur="500" fill="hold"/>
                                        <p:tgtEl>
                                          <p:spTgt spid="14347"/>
                                        </p:tgtEl>
                                        <p:attrNameLst>
                                          <p:attrName>ppt_x</p:attrName>
                                        </p:attrNameLst>
                                      </p:cBhvr>
                                      <p:tavLst>
                                        <p:tav tm="0">
                                          <p:val>
                                            <p:strVal val="#ppt_x"/>
                                          </p:val>
                                        </p:tav>
                                        <p:tav tm="100000">
                                          <p:val>
                                            <p:strVal val="#ppt_x"/>
                                          </p:val>
                                        </p:tav>
                                      </p:tavLst>
                                    </p:anim>
                                    <p:anim calcmode="lin" valueType="num">
                                      <p:cBhvr additive="base">
                                        <p:cTn id="29" dur="500" fill="hold"/>
                                        <p:tgtEl>
                                          <p:spTgt spid="14347"/>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500"/>
                            </p:stCondLst>
                            <p:childTnLst>
                              <p:par>
                                <p:cTn id="31" presetID="2" presetClass="entr" presetSubtype="4" fill="hold" nodeType="afterEffect">
                                  <p:stCondLst>
                                    <p:cond delay="0"/>
                                  </p:stCondLst>
                                  <p:childTnLst>
                                    <p:set>
                                      <p:cBhvr>
                                        <p:cTn id="32" dur="1" fill="hold">
                                          <p:stCondLst>
                                            <p:cond delay="0"/>
                                          </p:stCondLst>
                                        </p:cTn>
                                        <p:tgtEl>
                                          <p:spTgt spid="14348"/>
                                        </p:tgtEl>
                                        <p:attrNameLst>
                                          <p:attrName>style.visibility</p:attrName>
                                        </p:attrNameLst>
                                      </p:cBhvr>
                                      <p:to>
                                        <p:strVal val="visible"/>
                                      </p:to>
                                    </p:set>
                                    <p:anim calcmode="lin" valueType="num">
                                      <p:cBhvr additive="base">
                                        <p:cTn id="33" dur="500" fill="hold"/>
                                        <p:tgtEl>
                                          <p:spTgt spid="14348"/>
                                        </p:tgtEl>
                                        <p:attrNameLst>
                                          <p:attrName>ppt_x</p:attrName>
                                        </p:attrNameLst>
                                      </p:cBhvr>
                                      <p:tavLst>
                                        <p:tav tm="0">
                                          <p:val>
                                            <p:strVal val="#ppt_x"/>
                                          </p:val>
                                        </p:tav>
                                        <p:tav tm="100000">
                                          <p:val>
                                            <p:strVal val="#ppt_x"/>
                                          </p:val>
                                        </p:tav>
                                      </p:tavLst>
                                    </p:anim>
                                    <p:anim calcmode="lin" valueType="num">
                                      <p:cBhvr additive="base">
                                        <p:cTn id="34" dur="500" fill="hold"/>
                                        <p:tgtEl>
                                          <p:spTgt spid="14348"/>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000"/>
                            </p:stCondLst>
                            <p:childTnLst>
                              <p:par>
                                <p:cTn id="36" presetID="2" presetClass="entr" presetSubtype="4" fill="hold" nodeType="afterEffect">
                                  <p:stCondLst>
                                    <p:cond delay="0"/>
                                  </p:stCondLst>
                                  <p:childTnLst>
                                    <p:set>
                                      <p:cBhvr>
                                        <p:cTn id="37" dur="1" fill="hold">
                                          <p:stCondLst>
                                            <p:cond delay="0"/>
                                          </p:stCondLst>
                                        </p:cTn>
                                        <p:tgtEl>
                                          <p:spTgt spid="14349"/>
                                        </p:tgtEl>
                                        <p:attrNameLst>
                                          <p:attrName>style.visibility</p:attrName>
                                        </p:attrNameLst>
                                      </p:cBhvr>
                                      <p:to>
                                        <p:strVal val="visible"/>
                                      </p:to>
                                    </p:set>
                                    <p:anim calcmode="lin" valueType="num">
                                      <p:cBhvr additive="base">
                                        <p:cTn id="38" dur="500" fill="hold"/>
                                        <p:tgtEl>
                                          <p:spTgt spid="14349"/>
                                        </p:tgtEl>
                                        <p:attrNameLst>
                                          <p:attrName>ppt_x</p:attrName>
                                        </p:attrNameLst>
                                      </p:cBhvr>
                                      <p:tavLst>
                                        <p:tav tm="0">
                                          <p:val>
                                            <p:strVal val="#ppt_x"/>
                                          </p:val>
                                        </p:tav>
                                        <p:tav tm="100000">
                                          <p:val>
                                            <p:strVal val="#ppt_x"/>
                                          </p:val>
                                        </p:tav>
                                      </p:tavLst>
                                    </p:anim>
                                    <p:anim calcmode="lin" valueType="num">
                                      <p:cBhvr additive="base">
                                        <p:cTn id="39" dur="500" fill="hold"/>
                                        <p:tgtEl>
                                          <p:spTgt spid="14349"/>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4353"/>
                                        </p:tgtEl>
                                        <p:attrNameLst>
                                          <p:attrName>style.visibility</p:attrName>
                                        </p:attrNameLst>
                                      </p:cBhvr>
                                      <p:to>
                                        <p:strVal val="visible"/>
                                      </p:to>
                                    </p:set>
                                    <p:anim calcmode="lin" valueType="num">
                                      <p:cBhvr additive="base">
                                        <p:cTn id="44" dur="500" fill="hold"/>
                                        <p:tgtEl>
                                          <p:spTgt spid="14353"/>
                                        </p:tgtEl>
                                        <p:attrNameLst>
                                          <p:attrName>ppt_x</p:attrName>
                                        </p:attrNameLst>
                                      </p:cBhvr>
                                      <p:tavLst>
                                        <p:tav tm="0">
                                          <p:val>
                                            <p:strVal val="#ppt_x"/>
                                          </p:val>
                                        </p:tav>
                                        <p:tav tm="100000">
                                          <p:val>
                                            <p:strVal val="#ppt_x"/>
                                          </p:val>
                                        </p:tav>
                                      </p:tavLst>
                                    </p:anim>
                                    <p:anim calcmode="lin" valueType="num">
                                      <p:cBhvr additive="base">
                                        <p:cTn id="45" dur="500" fill="hold"/>
                                        <p:tgtEl>
                                          <p:spTgt spid="14353"/>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4354"/>
                                        </p:tgtEl>
                                        <p:attrNameLst>
                                          <p:attrName>style.visibility</p:attrName>
                                        </p:attrNameLst>
                                      </p:cBhvr>
                                      <p:to>
                                        <p:strVal val="visible"/>
                                      </p:to>
                                    </p:set>
                                    <p:anim calcmode="lin" valueType="num">
                                      <p:cBhvr additive="base">
                                        <p:cTn id="50" dur="500" fill="hold"/>
                                        <p:tgtEl>
                                          <p:spTgt spid="14354"/>
                                        </p:tgtEl>
                                        <p:attrNameLst>
                                          <p:attrName>ppt_x</p:attrName>
                                        </p:attrNameLst>
                                      </p:cBhvr>
                                      <p:tavLst>
                                        <p:tav tm="0">
                                          <p:val>
                                            <p:strVal val="#ppt_x"/>
                                          </p:val>
                                        </p:tav>
                                        <p:tav tm="100000">
                                          <p:val>
                                            <p:strVal val="#ppt_x"/>
                                          </p:val>
                                        </p:tav>
                                      </p:tavLst>
                                    </p:anim>
                                    <p:anim calcmode="lin" valueType="num">
                                      <p:cBhvr additive="base">
                                        <p:cTn id="51" dur="500" fill="hold"/>
                                        <p:tgtEl>
                                          <p:spTgt spid="14354"/>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1" fill="hold" nodeType="clickEffect">
                                  <p:stCondLst>
                                    <p:cond delay="0"/>
                                  </p:stCondLst>
                                  <p:childTnLst>
                                    <p:set>
                                      <p:cBhvr>
                                        <p:cTn id="55" dur="1" fill="hold">
                                          <p:stCondLst>
                                            <p:cond delay="0"/>
                                          </p:stCondLst>
                                        </p:cTn>
                                        <p:tgtEl>
                                          <p:spTgt spid="14355"/>
                                        </p:tgtEl>
                                        <p:attrNameLst>
                                          <p:attrName>style.visibility</p:attrName>
                                        </p:attrNameLst>
                                      </p:cBhvr>
                                      <p:to>
                                        <p:strVal val="visible"/>
                                      </p:to>
                                    </p:set>
                                    <p:anim calcmode="lin" valueType="num">
                                      <p:cBhvr additive="base">
                                        <p:cTn id="56" dur="500" fill="hold"/>
                                        <p:tgtEl>
                                          <p:spTgt spid="14355"/>
                                        </p:tgtEl>
                                        <p:attrNameLst>
                                          <p:attrName>ppt_x</p:attrName>
                                        </p:attrNameLst>
                                      </p:cBhvr>
                                      <p:tavLst>
                                        <p:tav tm="0">
                                          <p:val>
                                            <p:strVal val="#ppt_x"/>
                                          </p:val>
                                        </p:tav>
                                        <p:tav tm="100000">
                                          <p:val>
                                            <p:strVal val="#ppt_x"/>
                                          </p:val>
                                        </p:tav>
                                      </p:tavLst>
                                    </p:anim>
                                    <p:anim calcmode="lin" valueType="num">
                                      <p:cBhvr additive="base">
                                        <p:cTn id="57" dur="500" fill="hold"/>
                                        <p:tgtEl>
                                          <p:spTgt spid="14355"/>
                                        </p:tgtEl>
                                        <p:attrNameLst>
                                          <p:attrName>ppt_y</p:attrName>
                                        </p:attrNameLst>
                                      </p:cBhvr>
                                      <p:tavLst>
                                        <p:tav tm="0">
                                          <p:val>
                                            <p:strVal val="0-#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xit" presetSubtype="4" fill="hold" nodeType="clickEffect">
                                  <p:stCondLst>
                                    <p:cond delay="0"/>
                                  </p:stCondLst>
                                  <p:childTnLst>
                                    <p:anim calcmode="lin" valueType="num">
                                      <p:cBhvr additive="base">
                                        <p:cTn id="61" dur="500"/>
                                        <p:tgtEl>
                                          <p:spTgt spid="14341"/>
                                        </p:tgtEl>
                                        <p:attrNameLst>
                                          <p:attrName>ppt_x</p:attrName>
                                        </p:attrNameLst>
                                      </p:cBhvr>
                                      <p:tavLst>
                                        <p:tav tm="0">
                                          <p:val>
                                            <p:strVal val="ppt_x"/>
                                          </p:val>
                                        </p:tav>
                                        <p:tav tm="100000">
                                          <p:val>
                                            <p:strVal val="ppt_x"/>
                                          </p:val>
                                        </p:tav>
                                      </p:tavLst>
                                    </p:anim>
                                    <p:anim calcmode="lin" valueType="num">
                                      <p:cBhvr additive="base">
                                        <p:cTn id="62" dur="500"/>
                                        <p:tgtEl>
                                          <p:spTgt spid="14341"/>
                                        </p:tgtEl>
                                        <p:attrNameLst>
                                          <p:attrName>ppt_y</p:attrName>
                                        </p:attrNameLst>
                                      </p:cBhvr>
                                      <p:tavLst>
                                        <p:tav tm="0">
                                          <p:val>
                                            <p:strVal val="ppt_y"/>
                                          </p:val>
                                        </p:tav>
                                        <p:tav tm="100000">
                                          <p:val>
                                            <p:strVal val="1+ppt_h/2"/>
                                          </p:val>
                                        </p:tav>
                                      </p:tavLst>
                                    </p:anim>
                                    <p:set>
                                      <p:cBhvr>
                                        <p:cTn id="63" dur="1" fill="hold">
                                          <p:stCondLst>
                                            <p:cond delay="499"/>
                                          </p:stCondLst>
                                        </p:cTn>
                                        <p:tgtEl>
                                          <p:spTgt spid="14341"/>
                                        </p:tgtEl>
                                        <p:attrNameLst>
                                          <p:attrName>style.visibility</p:attrName>
                                        </p:attrNameLst>
                                      </p:cBhvr>
                                      <p:to>
                                        <p:strVal val="hidden"/>
                                      </p:to>
                                    </p:set>
                                  </p:childTnLst>
                                </p:cTn>
                              </p:par>
                              <p:par>
                                <p:cTn id="64" presetID="2" presetClass="exit" presetSubtype="4" fill="hold" nodeType="withEffect">
                                  <p:stCondLst>
                                    <p:cond delay="0"/>
                                  </p:stCondLst>
                                  <p:childTnLst>
                                    <p:anim calcmode="lin" valueType="num">
                                      <p:cBhvr additive="base">
                                        <p:cTn id="65" dur="500"/>
                                        <p:tgtEl>
                                          <p:spTgt spid="14347"/>
                                        </p:tgtEl>
                                        <p:attrNameLst>
                                          <p:attrName>ppt_x</p:attrName>
                                        </p:attrNameLst>
                                      </p:cBhvr>
                                      <p:tavLst>
                                        <p:tav tm="0">
                                          <p:val>
                                            <p:strVal val="ppt_x"/>
                                          </p:val>
                                        </p:tav>
                                        <p:tav tm="100000">
                                          <p:val>
                                            <p:strVal val="ppt_x"/>
                                          </p:val>
                                        </p:tav>
                                      </p:tavLst>
                                    </p:anim>
                                    <p:anim calcmode="lin" valueType="num">
                                      <p:cBhvr additive="base">
                                        <p:cTn id="66" dur="500"/>
                                        <p:tgtEl>
                                          <p:spTgt spid="14347"/>
                                        </p:tgtEl>
                                        <p:attrNameLst>
                                          <p:attrName>ppt_y</p:attrName>
                                        </p:attrNameLst>
                                      </p:cBhvr>
                                      <p:tavLst>
                                        <p:tav tm="0">
                                          <p:val>
                                            <p:strVal val="ppt_y"/>
                                          </p:val>
                                        </p:tav>
                                        <p:tav tm="100000">
                                          <p:val>
                                            <p:strVal val="1+ppt_h/2"/>
                                          </p:val>
                                        </p:tav>
                                      </p:tavLst>
                                    </p:anim>
                                    <p:set>
                                      <p:cBhvr>
                                        <p:cTn id="67" dur="1" fill="hold">
                                          <p:stCondLst>
                                            <p:cond delay="499"/>
                                          </p:stCondLst>
                                        </p:cTn>
                                        <p:tgtEl>
                                          <p:spTgt spid="14347"/>
                                        </p:tgtEl>
                                        <p:attrNameLst>
                                          <p:attrName>style.visibility</p:attrName>
                                        </p:attrNameLst>
                                      </p:cBhvr>
                                      <p:to>
                                        <p:strVal val="hidden"/>
                                      </p:to>
                                    </p:set>
                                  </p:childTnLst>
                                </p:cTn>
                              </p:par>
                              <p:par>
                                <p:cTn id="68" presetID="2" presetClass="exit" presetSubtype="4" fill="hold" nodeType="withEffect">
                                  <p:stCondLst>
                                    <p:cond delay="0"/>
                                  </p:stCondLst>
                                  <p:childTnLst>
                                    <p:anim calcmode="lin" valueType="num">
                                      <p:cBhvr additive="base">
                                        <p:cTn id="69" dur="500"/>
                                        <p:tgtEl>
                                          <p:spTgt spid="14348"/>
                                        </p:tgtEl>
                                        <p:attrNameLst>
                                          <p:attrName>ppt_x</p:attrName>
                                        </p:attrNameLst>
                                      </p:cBhvr>
                                      <p:tavLst>
                                        <p:tav tm="0">
                                          <p:val>
                                            <p:strVal val="ppt_x"/>
                                          </p:val>
                                        </p:tav>
                                        <p:tav tm="100000">
                                          <p:val>
                                            <p:strVal val="ppt_x"/>
                                          </p:val>
                                        </p:tav>
                                      </p:tavLst>
                                    </p:anim>
                                    <p:anim calcmode="lin" valueType="num">
                                      <p:cBhvr additive="base">
                                        <p:cTn id="70" dur="500"/>
                                        <p:tgtEl>
                                          <p:spTgt spid="14348"/>
                                        </p:tgtEl>
                                        <p:attrNameLst>
                                          <p:attrName>ppt_y</p:attrName>
                                        </p:attrNameLst>
                                      </p:cBhvr>
                                      <p:tavLst>
                                        <p:tav tm="0">
                                          <p:val>
                                            <p:strVal val="ppt_y"/>
                                          </p:val>
                                        </p:tav>
                                        <p:tav tm="100000">
                                          <p:val>
                                            <p:strVal val="1+ppt_h/2"/>
                                          </p:val>
                                        </p:tav>
                                      </p:tavLst>
                                    </p:anim>
                                    <p:set>
                                      <p:cBhvr>
                                        <p:cTn id="71" dur="1" fill="hold">
                                          <p:stCondLst>
                                            <p:cond delay="499"/>
                                          </p:stCondLst>
                                        </p:cTn>
                                        <p:tgtEl>
                                          <p:spTgt spid="14348"/>
                                        </p:tgtEl>
                                        <p:attrNameLst>
                                          <p:attrName>style.visibility</p:attrName>
                                        </p:attrNameLst>
                                      </p:cBhvr>
                                      <p:to>
                                        <p:strVal val="hidden"/>
                                      </p:to>
                                    </p:set>
                                  </p:childTnLst>
                                </p:cTn>
                              </p:par>
                              <p:par>
                                <p:cTn id="72" presetID="2" presetClass="exit" presetSubtype="4" fill="hold" nodeType="withEffect">
                                  <p:stCondLst>
                                    <p:cond delay="0"/>
                                  </p:stCondLst>
                                  <p:childTnLst>
                                    <p:anim calcmode="lin" valueType="num">
                                      <p:cBhvr additive="base">
                                        <p:cTn id="73" dur="500"/>
                                        <p:tgtEl>
                                          <p:spTgt spid="14349"/>
                                        </p:tgtEl>
                                        <p:attrNameLst>
                                          <p:attrName>ppt_x</p:attrName>
                                        </p:attrNameLst>
                                      </p:cBhvr>
                                      <p:tavLst>
                                        <p:tav tm="0">
                                          <p:val>
                                            <p:strVal val="ppt_x"/>
                                          </p:val>
                                        </p:tav>
                                        <p:tav tm="100000">
                                          <p:val>
                                            <p:strVal val="ppt_x"/>
                                          </p:val>
                                        </p:tav>
                                      </p:tavLst>
                                    </p:anim>
                                    <p:anim calcmode="lin" valueType="num">
                                      <p:cBhvr additive="base">
                                        <p:cTn id="74" dur="500"/>
                                        <p:tgtEl>
                                          <p:spTgt spid="14349"/>
                                        </p:tgtEl>
                                        <p:attrNameLst>
                                          <p:attrName>ppt_y</p:attrName>
                                        </p:attrNameLst>
                                      </p:cBhvr>
                                      <p:tavLst>
                                        <p:tav tm="0">
                                          <p:val>
                                            <p:strVal val="ppt_y"/>
                                          </p:val>
                                        </p:tav>
                                        <p:tav tm="100000">
                                          <p:val>
                                            <p:strVal val="1+ppt_h/2"/>
                                          </p:val>
                                        </p:tav>
                                      </p:tavLst>
                                    </p:anim>
                                    <p:set>
                                      <p:cBhvr>
                                        <p:cTn id="75" dur="1" fill="hold">
                                          <p:stCondLst>
                                            <p:cond delay="499"/>
                                          </p:stCondLst>
                                        </p:cTn>
                                        <p:tgtEl>
                                          <p:spTgt spid="14349"/>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14350"/>
                                        </p:tgtEl>
                                        <p:attrNameLst>
                                          <p:attrName>ppt_x</p:attrName>
                                        </p:attrNameLst>
                                      </p:cBhvr>
                                      <p:tavLst>
                                        <p:tav tm="0">
                                          <p:val>
                                            <p:strVal val="ppt_x"/>
                                          </p:val>
                                        </p:tav>
                                        <p:tav tm="100000">
                                          <p:val>
                                            <p:strVal val="ppt_x"/>
                                          </p:val>
                                        </p:tav>
                                      </p:tavLst>
                                    </p:anim>
                                    <p:anim calcmode="lin" valueType="num">
                                      <p:cBhvr additive="base">
                                        <p:cTn id="78" dur="500"/>
                                        <p:tgtEl>
                                          <p:spTgt spid="14350"/>
                                        </p:tgtEl>
                                        <p:attrNameLst>
                                          <p:attrName>ppt_y</p:attrName>
                                        </p:attrNameLst>
                                      </p:cBhvr>
                                      <p:tavLst>
                                        <p:tav tm="0">
                                          <p:val>
                                            <p:strVal val="ppt_y"/>
                                          </p:val>
                                        </p:tav>
                                        <p:tav tm="100000">
                                          <p:val>
                                            <p:strVal val="1+ppt_h/2"/>
                                          </p:val>
                                        </p:tav>
                                      </p:tavLst>
                                    </p:anim>
                                    <p:set>
                                      <p:cBhvr>
                                        <p:cTn id="79" dur="1" fill="hold">
                                          <p:stCondLst>
                                            <p:cond delay="499"/>
                                          </p:stCondLst>
                                        </p:cTn>
                                        <p:tgtEl>
                                          <p:spTgt spid="14350"/>
                                        </p:tgtEl>
                                        <p:attrNameLst>
                                          <p:attrName>style.visibility</p:attrName>
                                        </p:attrNameLst>
                                      </p:cBhvr>
                                      <p:to>
                                        <p:strVal val="hidden"/>
                                      </p:to>
                                    </p:set>
                                  </p:childTnLst>
                                </p:cTn>
                              </p:par>
                              <p:par>
                                <p:cTn id="80" presetID="2" presetClass="exit" presetSubtype="4" fill="hold" nodeType="withEffect">
                                  <p:stCondLst>
                                    <p:cond delay="0"/>
                                  </p:stCondLst>
                                  <p:childTnLst>
                                    <p:anim calcmode="lin" valueType="num">
                                      <p:cBhvr additive="base">
                                        <p:cTn id="81" dur="500"/>
                                        <p:tgtEl>
                                          <p:spTgt spid="14351"/>
                                        </p:tgtEl>
                                        <p:attrNameLst>
                                          <p:attrName>ppt_x</p:attrName>
                                        </p:attrNameLst>
                                      </p:cBhvr>
                                      <p:tavLst>
                                        <p:tav tm="0">
                                          <p:val>
                                            <p:strVal val="ppt_x"/>
                                          </p:val>
                                        </p:tav>
                                        <p:tav tm="100000">
                                          <p:val>
                                            <p:strVal val="ppt_x"/>
                                          </p:val>
                                        </p:tav>
                                      </p:tavLst>
                                    </p:anim>
                                    <p:anim calcmode="lin" valueType="num">
                                      <p:cBhvr additive="base">
                                        <p:cTn id="82" dur="500"/>
                                        <p:tgtEl>
                                          <p:spTgt spid="14351"/>
                                        </p:tgtEl>
                                        <p:attrNameLst>
                                          <p:attrName>ppt_y</p:attrName>
                                        </p:attrNameLst>
                                      </p:cBhvr>
                                      <p:tavLst>
                                        <p:tav tm="0">
                                          <p:val>
                                            <p:strVal val="ppt_y"/>
                                          </p:val>
                                        </p:tav>
                                        <p:tav tm="100000">
                                          <p:val>
                                            <p:strVal val="1+ppt_h/2"/>
                                          </p:val>
                                        </p:tav>
                                      </p:tavLst>
                                    </p:anim>
                                    <p:set>
                                      <p:cBhvr>
                                        <p:cTn id="83" dur="1" fill="hold">
                                          <p:stCondLst>
                                            <p:cond delay="499"/>
                                          </p:stCondLst>
                                        </p:cTn>
                                        <p:tgtEl>
                                          <p:spTgt spid="14351"/>
                                        </p:tgtEl>
                                        <p:attrNameLst>
                                          <p:attrName>style.visibility</p:attrName>
                                        </p:attrNameLst>
                                      </p:cBhvr>
                                      <p:to>
                                        <p:strVal val="hidden"/>
                                      </p:to>
                                    </p:set>
                                  </p:childTnLst>
                                </p:cTn>
                              </p:par>
                              <p:par>
                                <p:cTn id="84" presetID="2" presetClass="exit" presetSubtype="4" fill="hold" nodeType="withEffect">
                                  <p:stCondLst>
                                    <p:cond delay="0"/>
                                  </p:stCondLst>
                                  <p:childTnLst>
                                    <p:anim calcmode="lin" valueType="num">
                                      <p:cBhvr additive="base">
                                        <p:cTn id="85" dur="500"/>
                                        <p:tgtEl>
                                          <p:spTgt spid="14353"/>
                                        </p:tgtEl>
                                        <p:attrNameLst>
                                          <p:attrName>ppt_x</p:attrName>
                                        </p:attrNameLst>
                                      </p:cBhvr>
                                      <p:tavLst>
                                        <p:tav tm="0">
                                          <p:val>
                                            <p:strVal val="ppt_x"/>
                                          </p:val>
                                        </p:tav>
                                        <p:tav tm="100000">
                                          <p:val>
                                            <p:strVal val="ppt_x"/>
                                          </p:val>
                                        </p:tav>
                                      </p:tavLst>
                                    </p:anim>
                                    <p:anim calcmode="lin" valueType="num">
                                      <p:cBhvr additive="base">
                                        <p:cTn id="86" dur="500"/>
                                        <p:tgtEl>
                                          <p:spTgt spid="14353"/>
                                        </p:tgtEl>
                                        <p:attrNameLst>
                                          <p:attrName>ppt_y</p:attrName>
                                        </p:attrNameLst>
                                      </p:cBhvr>
                                      <p:tavLst>
                                        <p:tav tm="0">
                                          <p:val>
                                            <p:strVal val="ppt_y"/>
                                          </p:val>
                                        </p:tav>
                                        <p:tav tm="100000">
                                          <p:val>
                                            <p:strVal val="1+ppt_h/2"/>
                                          </p:val>
                                        </p:tav>
                                      </p:tavLst>
                                    </p:anim>
                                    <p:set>
                                      <p:cBhvr>
                                        <p:cTn id="87" dur="1" fill="hold">
                                          <p:stCondLst>
                                            <p:cond delay="499"/>
                                          </p:stCondLst>
                                        </p:cTn>
                                        <p:tgtEl>
                                          <p:spTgt spid="14353"/>
                                        </p:tgtEl>
                                        <p:attrNameLst>
                                          <p:attrName>style.visibility</p:attrName>
                                        </p:attrNameLst>
                                      </p:cBhvr>
                                      <p:to>
                                        <p:strVal val="hidden"/>
                                      </p:to>
                                    </p:set>
                                  </p:childTnLst>
                                </p:cTn>
                              </p:par>
                              <p:par>
                                <p:cTn id="88" presetID="2" presetClass="exit" presetSubtype="4" fill="hold" nodeType="withEffect">
                                  <p:stCondLst>
                                    <p:cond delay="0"/>
                                  </p:stCondLst>
                                  <p:childTnLst>
                                    <p:anim calcmode="lin" valueType="num">
                                      <p:cBhvr additive="base">
                                        <p:cTn id="89" dur="500"/>
                                        <p:tgtEl>
                                          <p:spTgt spid="14354"/>
                                        </p:tgtEl>
                                        <p:attrNameLst>
                                          <p:attrName>ppt_x</p:attrName>
                                        </p:attrNameLst>
                                      </p:cBhvr>
                                      <p:tavLst>
                                        <p:tav tm="0">
                                          <p:val>
                                            <p:strVal val="ppt_x"/>
                                          </p:val>
                                        </p:tav>
                                        <p:tav tm="100000">
                                          <p:val>
                                            <p:strVal val="ppt_x"/>
                                          </p:val>
                                        </p:tav>
                                      </p:tavLst>
                                    </p:anim>
                                    <p:anim calcmode="lin" valueType="num">
                                      <p:cBhvr additive="base">
                                        <p:cTn id="90" dur="500"/>
                                        <p:tgtEl>
                                          <p:spTgt spid="14354"/>
                                        </p:tgtEl>
                                        <p:attrNameLst>
                                          <p:attrName>ppt_y</p:attrName>
                                        </p:attrNameLst>
                                      </p:cBhvr>
                                      <p:tavLst>
                                        <p:tav tm="0">
                                          <p:val>
                                            <p:strVal val="ppt_y"/>
                                          </p:val>
                                        </p:tav>
                                        <p:tav tm="100000">
                                          <p:val>
                                            <p:strVal val="1+ppt_h/2"/>
                                          </p:val>
                                        </p:tav>
                                      </p:tavLst>
                                    </p:anim>
                                    <p:set>
                                      <p:cBhvr>
                                        <p:cTn id="91" dur="1" fill="hold">
                                          <p:stCondLst>
                                            <p:cond delay="499"/>
                                          </p:stCondLst>
                                        </p:cTn>
                                        <p:tgtEl>
                                          <p:spTgt spid="14354"/>
                                        </p:tgtEl>
                                        <p:attrNameLst>
                                          <p:attrName>style.visibility</p:attrName>
                                        </p:attrNameLst>
                                      </p:cBhvr>
                                      <p:to>
                                        <p:strVal val="hidden"/>
                                      </p:to>
                                    </p:set>
                                  </p:childTnLst>
                                </p:cTn>
                              </p:par>
                              <p:par>
                                <p:cTn id="92" presetID="2" presetClass="exit" presetSubtype="4" fill="hold" nodeType="withEffect">
                                  <p:stCondLst>
                                    <p:cond delay="0"/>
                                  </p:stCondLst>
                                  <p:childTnLst>
                                    <p:anim calcmode="lin" valueType="num">
                                      <p:cBhvr additive="base">
                                        <p:cTn id="93" dur="500"/>
                                        <p:tgtEl>
                                          <p:spTgt spid="14355"/>
                                        </p:tgtEl>
                                        <p:attrNameLst>
                                          <p:attrName>ppt_x</p:attrName>
                                        </p:attrNameLst>
                                      </p:cBhvr>
                                      <p:tavLst>
                                        <p:tav tm="0">
                                          <p:val>
                                            <p:strVal val="ppt_x"/>
                                          </p:val>
                                        </p:tav>
                                        <p:tav tm="100000">
                                          <p:val>
                                            <p:strVal val="ppt_x"/>
                                          </p:val>
                                        </p:tav>
                                      </p:tavLst>
                                    </p:anim>
                                    <p:anim calcmode="lin" valueType="num">
                                      <p:cBhvr additive="base">
                                        <p:cTn id="94" dur="500"/>
                                        <p:tgtEl>
                                          <p:spTgt spid="14355"/>
                                        </p:tgtEl>
                                        <p:attrNameLst>
                                          <p:attrName>ppt_y</p:attrName>
                                        </p:attrNameLst>
                                      </p:cBhvr>
                                      <p:tavLst>
                                        <p:tav tm="0">
                                          <p:val>
                                            <p:strVal val="ppt_y"/>
                                          </p:val>
                                        </p:tav>
                                        <p:tav tm="100000">
                                          <p:val>
                                            <p:strVal val="1+ppt_h/2"/>
                                          </p:val>
                                        </p:tav>
                                      </p:tavLst>
                                    </p:anim>
                                    <p:set>
                                      <p:cBhvr>
                                        <p:cTn id="95" dur="1" fill="hold">
                                          <p:stCondLst>
                                            <p:cond delay="499"/>
                                          </p:stCondLst>
                                        </p:cTn>
                                        <p:tgtEl>
                                          <p:spTgt spid="14355"/>
                                        </p:tgtEl>
                                        <p:attrNameLst>
                                          <p:attrName>style.visibility</p:attrName>
                                        </p:attrNameLst>
                                      </p:cBhvr>
                                      <p:to>
                                        <p:strVal val="hidden"/>
                                      </p:to>
                                    </p:set>
                                  </p:childTnLst>
                                </p:cTn>
                              </p:par>
                            </p:childTnLst>
                          </p:cTn>
                        </p:par>
                        <p:par>
                          <p:cTn id="96" fill="hold" nodeType="afterGroup">
                            <p:stCondLst>
                              <p:cond delay="500"/>
                            </p:stCondLst>
                            <p:childTnLst>
                              <p:par>
                                <p:cTn id="97" presetID="2" presetClass="exit" presetSubtype="2" fill="hold" grpId="1" nodeType="afterEffect">
                                  <p:stCondLst>
                                    <p:cond delay="0"/>
                                  </p:stCondLst>
                                  <p:childTnLst>
                                    <p:anim calcmode="lin" valueType="num">
                                      <p:cBhvr additive="base">
                                        <p:cTn id="98" dur="500"/>
                                        <p:tgtEl>
                                          <p:spTgt spid="14340"/>
                                        </p:tgtEl>
                                        <p:attrNameLst>
                                          <p:attrName>ppt_x</p:attrName>
                                        </p:attrNameLst>
                                      </p:cBhvr>
                                      <p:tavLst>
                                        <p:tav tm="0">
                                          <p:val>
                                            <p:strVal val="ppt_x"/>
                                          </p:val>
                                        </p:tav>
                                        <p:tav tm="100000">
                                          <p:val>
                                            <p:strVal val="1+ppt_w/2"/>
                                          </p:val>
                                        </p:tav>
                                      </p:tavLst>
                                    </p:anim>
                                    <p:anim calcmode="lin" valueType="num">
                                      <p:cBhvr additive="base">
                                        <p:cTn id="99" dur="500"/>
                                        <p:tgtEl>
                                          <p:spTgt spid="14340"/>
                                        </p:tgtEl>
                                        <p:attrNameLst>
                                          <p:attrName>ppt_y</p:attrName>
                                        </p:attrNameLst>
                                      </p:cBhvr>
                                      <p:tavLst>
                                        <p:tav tm="0">
                                          <p:val>
                                            <p:strVal val="ppt_y"/>
                                          </p:val>
                                        </p:tav>
                                        <p:tav tm="100000">
                                          <p:val>
                                            <p:strVal val="ppt_y"/>
                                          </p:val>
                                        </p:tav>
                                      </p:tavLst>
                                    </p:anim>
                                    <p:set>
                                      <p:cBhvr>
                                        <p:cTn id="100" dur="1" fill="hold">
                                          <p:stCondLst>
                                            <p:cond delay="499"/>
                                          </p:stCondLst>
                                        </p:cTn>
                                        <p:tgtEl>
                                          <p:spTgt spid="143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0"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50900"/>
          </a:xfrm>
        </p:spPr>
        <p:txBody>
          <a:bodyPr rtlCol="0">
            <a:normAutofit/>
          </a:bodyPr>
          <a:lstStyle/>
          <a:p>
            <a:pPr fontAlgn="auto">
              <a:spcAft>
                <a:spcPts val="0"/>
              </a:spcAft>
              <a:defRPr/>
            </a:pPr>
            <a:r>
              <a:rPr lang="ru-RU" i="1"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ПРИЛОЖЕНИЕ НА ПЛАНШЕТ</a:t>
            </a:r>
          </a:p>
        </p:txBody>
      </p:sp>
      <p:pic>
        <p:nvPicPr>
          <p:cNvPr id="5124" name="Picture 4" descr="батлонисты"/>
          <p:cNvPicPr>
            <a:picLocks noChangeAspect="1" noChangeArrowheads="1"/>
          </p:cNvPicPr>
          <p:nvPr/>
        </p:nvPicPr>
        <p:blipFill>
          <a:blip r:embed="rId2"/>
          <a:srcRect/>
          <a:stretch>
            <a:fillRect/>
          </a:stretch>
        </p:blipFill>
        <p:spPr bwMode="auto">
          <a:xfrm>
            <a:off x="3563938" y="2924175"/>
            <a:ext cx="1439862" cy="792163"/>
          </a:xfrm>
          <a:prstGeom prst="rect">
            <a:avLst/>
          </a:prstGeom>
          <a:noFill/>
          <a:ln w="9525">
            <a:noFill/>
            <a:miter lim="800000"/>
            <a:headEnd/>
            <a:tailEnd/>
          </a:ln>
        </p:spPr>
      </p:pic>
      <p:pic>
        <p:nvPicPr>
          <p:cNvPr id="19459" name="Picture 2" descr="C:\Users\HEK\Desktop\Рисунок1.jpg"/>
          <p:cNvPicPr>
            <a:picLocks noChangeAspect="1" noChangeArrowheads="1"/>
          </p:cNvPicPr>
          <p:nvPr/>
        </p:nvPicPr>
        <p:blipFill>
          <a:blip r:embed="rId3"/>
          <a:srcRect/>
          <a:stretch>
            <a:fillRect/>
          </a:stretch>
        </p:blipFill>
        <p:spPr bwMode="auto">
          <a:xfrm>
            <a:off x="0" y="0"/>
            <a:ext cx="9129713" cy="6858000"/>
          </a:xfrm>
          <a:prstGeom prst="rect">
            <a:avLst/>
          </a:prstGeom>
          <a:noFill/>
          <a:ln w="9525">
            <a:noFill/>
            <a:miter lim="800000"/>
            <a:headEnd/>
            <a:tailEnd/>
          </a:ln>
        </p:spPr>
      </p:pic>
      <p:pic>
        <p:nvPicPr>
          <p:cNvPr id="6" name="Picture 4" descr="батлонисты"/>
          <p:cNvPicPr>
            <a:picLocks noChangeAspect="1" noChangeArrowheads="1"/>
          </p:cNvPicPr>
          <p:nvPr/>
        </p:nvPicPr>
        <p:blipFill>
          <a:blip r:embed="rId4"/>
          <a:srcRect/>
          <a:stretch>
            <a:fillRect/>
          </a:stretch>
        </p:blipFill>
        <p:spPr bwMode="auto">
          <a:xfrm>
            <a:off x="3538538" y="2924175"/>
            <a:ext cx="1512887" cy="792163"/>
          </a:xfrm>
          <a:prstGeom prst="rect">
            <a:avLst/>
          </a:prstGeom>
          <a:noFill/>
          <a:ln w="9525">
            <a:noFill/>
            <a:miter lim="800000"/>
            <a:headEnd/>
            <a:tailEnd/>
          </a:ln>
        </p:spPr>
      </p:pic>
      <p:pic>
        <p:nvPicPr>
          <p:cNvPr id="7" name="Picture 6" descr="планшет"/>
          <p:cNvPicPr>
            <a:picLocks noChangeAspect="1" noChangeArrowheads="1"/>
          </p:cNvPicPr>
          <p:nvPr/>
        </p:nvPicPr>
        <p:blipFill>
          <a:blip r:embed="rId5"/>
          <a:srcRect/>
          <a:stretch>
            <a:fillRect/>
          </a:stretch>
        </p:blipFill>
        <p:spPr bwMode="auto">
          <a:xfrm>
            <a:off x="2195513" y="549275"/>
            <a:ext cx="4392612" cy="5661025"/>
          </a:xfrm>
          <a:prstGeom prst="rect">
            <a:avLst/>
          </a:prstGeom>
          <a:noFill/>
          <a:ln w="9525">
            <a:noFill/>
            <a:miter lim="800000"/>
            <a:headEnd/>
            <a:tailEnd/>
          </a:ln>
        </p:spPr>
      </p:pic>
      <p:sp>
        <p:nvSpPr>
          <p:cNvPr id="2" name="Прямоугольник 1"/>
          <p:cNvSpPr/>
          <p:nvPr/>
        </p:nvSpPr>
        <p:spPr>
          <a:xfrm>
            <a:off x="1116013" y="179388"/>
            <a:ext cx="7272337" cy="369887"/>
          </a:xfrm>
          <a:prstGeom prst="rect">
            <a:avLst/>
          </a:prstGeom>
        </p:spPr>
        <p:txBody>
          <a:bodyPr>
            <a:spAutoFit/>
          </a:bodyPr>
          <a:lstStyle/>
          <a:p>
            <a:pPr fontAlgn="auto">
              <a:spcBef>
                <a:spcPts val="0"/>
              </a:spcBef>
              <a:spcAft>
                <a:spcPts val="0"/>
              </a:spcAft>
              <a:defRPr/>
            </a:pPr>
            <a:r>
              <a:rPr lang="uk-UA" dirty="0">
                <a:solidFill>
                  <a:schemeClr val="accent1">
                    <a:lumMod val="60000"/>
                    <a:lumOff val="40000"/>
                  </a:schemeClr>
                </a:solidFill>
                <a:latin typeface="Times New Roman" panose="02020603050405020304" pitchFamily="18" charset="0"/>
                <a:cs typeface="Times New Roman" panose="02020603050405020304" pitchFamily="18" charset="0"/>
              </a:rPr>
              <a:t>Дистанційна подача інформації про спортсменів тренеру на планшет</a:t>
            </a:r>
            <a:endParaRPr lang="uk-UA"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strips(downRight)">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20713"/>
            <a:ext cx="8229600" cy="360362"/>
          </a:xfrm>
        </p:spPr>
        <p:txBody>
          <a:bodyPr/>
          <a:lstStyle/>
          <a:p>
            <a:pPr algn="ctr"/>
            <a:r>
              <a:rPr lang="uk-UA" sz="2400" smtClean="0">
                <a:solidFill>
                  <a:schemeClr val="tx1"/>
                </a:solidFill>
                <a:latin typeface="Times New Roman" pitchFamily="18" charset="0"/>
                <a:cs typeface="Times New Roman" pitchFamily="18" charset="0"/>
              </a:rPr>
              <a:t>Гвинтівка</a:t>
            </a:r>
            <a:r>
              <a:rPr lang="ru-RU" sz="2400" smtClean="0">
                <a:solidFill>
                  <a:schemeClr val="tx1"/>
                </a:solidFill>
                <a:latin typeface="Times New Roman" pitchFamily="18" charset="0"/>
                <a:cs typeface="Times New Roman" pitchFamily="18" charset="0"/>
              </a:rPr>
              <a:t> та </a:t>
            </a:r>
            <a:r>
              <a:rPr lang="uk-UA" sz="2400" smtClean="0">
                <a:solidFill>
                  <a:schemeClr val="tx1"/>
                </a:solidFill>
                <a:latin typeface="Times New Roman" pitchFamily="18" charset="0"/>
                <a:cs typeface="Times New Roman" pitchFamily="18" charset="0"/>
              </a:rPr>
              <a:t>мішень</a:t>
            </a:r>
          </a:p>
        </p:txBody>
      </p:sp>
      <p:pic>
        <p:nvPicPr>
          <p:cNvPr id="4101" name="Picture 5" descr="биатлонист"/>
          <p:cNvPicPr>
            <a:picLocks noChangeAspect="1" noChangeArrowheads="1"/>
          </p:cNvPicPr>
          <p:nvPr/>
        </p:nvPicPr>
        <p:blipFill>
          <a:blip r:embed="rId2"/>
          <a:srcRect/>
          <a:stretch>
            <a:fillRect/>
          </a:stretch>
        </p:blipFill>
        <p:spPr bwMode="auto">
          <a:xfrm rot="-266483">
            <a:off x="395288" y="2997200"/>
            <a:ext cx="2540000" cy="3648075"/>
          </a:xfrm>
          <a:prstGeom prst="rect">
            <a:avLst/>
          </a:prstGeom>
          <a:noFill/>
          <a:ln w="9525">
            <a:noFill/>
            <a:miter lim="800000"/>
            <a:headEnd/>
            <a:tailEnd/>
          </a:ln>
        </p:spPr>
      </p:pic>
      <p:pic>
        <p:nvPicPr>
          <p:cNvPr id="4102" name="Picture 6" descr="тринога"/>
          <p:cNvPicPr>
            <a:picLocks noChangeAspect="1" noChangeArrowheads="1"/>
          </p:cNvPicPr>
          <p:nvPr/>
        </p:nvPicPr>
        <p:blipFill>
          <a:blip r:embed="rId3"/>
          <a:srcRect/>
          <a:stretch>
            <a:fillRect/>
          </a:stretch>
        </p:blipFill>
        <p:spPr bwMode="auto">
          <a:xfrm>
            <a:off x="6516688" y="3573463"/>
            <a:ext cx="1824037" cy="3024187"/>
          </a:xfrm>
          <a:prstGeom prst="rect">
            <a:avLst/>
          </a:prstGeom>
          <a:noFill/>
          <a:ln w="9525">
            <a:noFill/>
            <a:miter lim="800000"/>
            <a:headEnd/>
            <a:tailEnd/>
          </a:ln>
        </p:spPr>
      </p:pic>
      <p:pic>
        <p:nvPicPr>
          <p:cNvPr id="4105" name="Picture 9" descr="конус 2"/>
          <p:cNvPicPr>
            <a:picLocks noChangeAspect="1" noChangeArrowheads="1"/>
          </p:cNvPicPr>
          <p:nvPr/>
        </p:nvPicPr>
        <p:blipFill>
          <a:blip r:embed="rId4"/>
          <a:srcRect/>
          <a:stretch>
            <a:fillRect/>
          </a:stretch>
        </p:blipFill>
        <p:spPr bwMode="auto">
          <a:xfrm>
            <a:off x="-158750" y="2636838"/>
            <a:ext cx="7323138" cy="1865312"/>
          </a:xfrm>
          <a:prstGeom prst="rect">
            <a:avLst/>
          </a:prstGeom>
          <a:noFill/>
          <a:ln w="9525">
            <a:noFill/>
            <a:miter lim="800000"/>
            <a:headEnd/>
            <a:tailEnd/>
          </a:ln>
        </p:spPr>
      </p:pic>
      <p:pic>
        <p:nvPicPr>
          <p:cNvPr id="4107" name="Picture 11" descr="конус 1"/>
          <p:cNvPicPr>
            <a:picLocks noChangeAspect="1" noChangeArrowheads="1"/>
          </p:cNvPicPr>
          <p:nvPr/>
        </p:nvPicPr>
        <p:blipFill>
          <a:blip r:embed="rId5"/>
          <a:srcRect/>
          <a:stretch>
            <a:fillRect/>
          </a:stretch>
        </p:blipFill>
        <p:spPr bwMode="auto">
          <a:xfrm rot="-400960">
            <a:off x="2411413" y="2155825"/>
            <a:ext cx="6624637" cy="2281238"/>
          </a:xfrm>
          <a:prstGeom prst="rect">
            <a:avLst/>
          </a:prstGeom>
          <a:noFill/>
          <a:ln w="9525">
            <a:noFill/>
            <a:miter lim="800000"/>
            <a:headEnd/>
            <a:tailEnd/>
          </a:ln>
        </p:spPr>
      </p:pic>
      <p:pic>
        <p:nvPicPr>
          <p:cNvPr id="4108" name="Picture 12" descr="луч"/>
          <p:cNvPicPr>
            <a:picLocks noChangeAspect="1" noChangeArrowheads="1"/>
          </p:cNvPicPr>
          <p:nvPr/>
        </p:nvPicPr>
        <p:blipFill>
          <a:blip r:embed="rId6"/>
          <a:srcRect/>
          <a:stretch>
            <a:fillRect/>
          </a:stretch>
        </p:blipFill>
        <p:spPr bwMode="auto">
          <a:xfrm rot="-266929">
            <a:off x="2339975" y="3030538"/>
            <a:ext cx="7127875" cy="254000"/>
          </a:xfrm>
          <a:prstGeom prst="rect">
            <a:avLst/>
          </a:prstGeom>
          <a:noFill/>
          <a:ln w="9525">
            <a:noFill/>
            <a:miter lim="800000"/>
            <a:headEnd/>
            <a:tailEnd/>
          </a:ln>
        </p:spPr>
      </p:pic>
      <p:pic>
        <p:nvPicPr>
          <p:cNvPr id="4109" name="Picture 13" descr="биатлонист"/>
          <p:cNvPicPr>
            <a:picLocks noChangeAspect="1" noChangeArrowheads="1"/>
          </p:cNvPicPr>
          <p:nvPr/>
        </p:nvPicPr>
        <p:blipFill>
          <a:blip r:embed="rId2"/>
          <a:srcRect/>
          <a:stretch>
            <a:fillRect/>
          </a:stretch>
        </p:blipFill>
        <p:spPr bwMode="auto">
          <a:xfrm>
            <a:off x="539750" y="3068638"/>
            <a:ext cx="2508250" cy="3600450"/>
          </a:xfrm>
          <a:prstGeom prst="rect">
            <a:avLst/>
          </a:prstGeom>
          <a:noFill/>
          <a:ln w="9525">
            <a:noFill/>
            <a:miter lim="800000"/>
            <a:headEnd/>
            <a:tailEnd/>
          </a:ln>
        </p:spPr>
      </p:pic>
      <p:pic>
        <p:nvPicPr>
          <p:cNvPr id="4110" name="Picture 14" descr="конус 1"/>
          <p:cNvPicPr>
            <a:picLocks noChangeAspect="1" noChangeArrowheads="1"/>
          </p:cNvPicPr>
          <p:nvPr/>
        </p:nvPicPr>
        <p:blipFill>
          <a:blip r:embed="rId5"/>
          <a:srcRect/>
          <a:stretch>
            <a:fillRect/>
          </a:stretch>
        </p:blipFill>
        <p:spPr bwMode="auto">
          <a:xfrm>
            <a:off x="2519363" y="2598738"/>
            <a:ext cx="6624637" cy="2343150"/>
          </a:xfrm>
          <a:prstGeom prst="rect">
            <a:avLst/>
          </a:prstGeom>
          <a:noFill/>
          <a:ln w="9525">
            <a:noFill/>
            <a:miter lim="800000"/>
            <a:headEnd/>
            <a:tailEnd/>
          </a:ln>
        </p:spPr>
      </p:pic>
      <p:pic>
        <p:nvPicPr>
          <p:cNvPr id="4113" name="Picture 17" descr="Без имени"/>
          <p:cNvPicPr>
            <a:picLocks noChangeAspect="1" noChangeArrowheads="1"/>
          </p:cNvPicPr>
          <p:nvPr/>
        </p:nvPicPr>
        <p:blipFill>
          <a:blip r:embed="rId7"/>
          <a:srcRect/>
          <a:stretch>
            <a:fillRect/>
          </a:stretch>
        </p:blipFill>
        <p:spPr bwMode="auto">
          <a:xfrm>
            <a:off x="6732588" y="3068638"/>
            <a:ext cx="1657350" cy="560387"/>
          </a:xfrm>
          <a:prstGeom prst="rect">
            <a:avLst/>
          </a:prstGeom>
          <a:noFill/>
          <a:ln w="9525">
            <a:noFill/>
            <a:miter lim="800000"/>
            <a:headEnd/>
            <a:tailEnd/>
          </a:ln>
        </p:spPr>
      </p:pic>
      <p:pic>
        <p:nvPicPr>
          <p:cNvPr id="4114" name="Picture 18" descr="попадание"/>
          <p:cNvPicPr>
            <a:picLocks noChangeAspect="1" noChangeArrowheads="1"/>
          </p:cNvPicPr>
          <p:nvPr/>
        </p:nvPicPr>
        <p:blipFill>
          <a:blip r:embed="rId8"/>
          <a:srcRect/>
          <a:stretch>
            <a:fillRect/>
          </a:stretch>
        </p:blipFill>
        <p:spPr bwMode="auto">
          <a:xfrm>
            <a:off x="6948488" y="3284538"/>
            <a:ext cx="161925" cy="165100"/>
          </a:xfrm>
          <a:prstGeom prst="rect">
            <a:avLst/>
          </a:prstGeom>
          <a:noFill/>
          <a:ln w="9525">
            <a:noFill/>
            <a:miter lim="800000"/>
            <a:headEnd/>
            <a:tailEnd/>
          </a:ln>
        </p:spPr>
      </p:pic>
      <p:pic>
        <p:nvPicPr>
          <p:cNvPr id="4115" name="Picture 19" descr="луч"/>
          <p:cNvPicPr>
            <a:picLocks noChangeAspect="1" noChangeArrowheads="1"/>
          </p:cNvPicPr>
          <p:nvPr/>
        </p:nvPicPr>
        <p:blipFill>
          <a:blip r:embed="rId6"/>
          <a:srcRect/>
          <a:stretch>
            <a:fillRect/>
          </a:stretch>
        </p:blipFill>
        <p:spPr bwMode="auto">
          <a:xfrm rot="-130862">
            <a:off x="2627313" y="3357563"/>
            <a:ext cx="4608512" cy="247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par>
                          <p:cTn id="8" fill="hold" nodeType="afterGroup">
                            <p:stCondLst>
                              <p:cond delay="500"/>
                            </p:stCondLst>
                            <p:childTnLst>
                              <p:par>
                                <p:cTn id="9" presetID="2" presetClass="entr" presetSubtype="1" fill="hold" nodeType="afterEffect">
                                  <p:stCondLst>
                                    <p:cond delay="0"/>
                                  </p:stCondLst>
                                  <p:childTnLst>
                                    <p:set>
                                      <p:cBhvr>
                                        <p:cTn id="10" dur="1" fill="hold">
                                          <p:stCondLst>
                                            <p:cond delay="0"/>
                                          </p:stCondLst>
                                        </p:cTn>
                                        <p:tgtEl>
                                          <p:spTgt spid="4102"/>
                                        </p:tgtEl>
                                        <p:attrNameLst>
                                          <p:attrName>style.visibility</p:attrName>
                                        </p:attrNameLst>
                                      </p:cBhvr>
                                      <p:to>
                                        <p:strVal val="visible"/>
                                      </p:to>
                                    </p:set>
                                    <p:anim calcmode="lin" valueType="num">
                                      <p:cBhvr additive="base">
                                        <p:cTn id="11" dur="500" fill="hold"/>
                                        <p:tgtEl>
                                          <p:spTgt spid="4102"/>
                                        </p:tgtEl>
                                        <p:attrNameLst>
                                          <p:attrName>ppt_x</p:attrName>
                                        </p:attrNameLst>
                                      </p:cBhvr>
                                      <p:tavLst>
                                        <p:tav tm="0">
                                          <p:val>
                                            <p:strVal val="#ppt_x"/>
                                          </p:val>
                                        </p:tav>
                                        <p:tav tm="100000">
                                          <p:val>
                                            <p:strVal val="#ppt_x"/>
                                          </p:val>
                                        </p:tav>
                                      </p:tavLst>
                                    </p:anim>
                                    <p:anim calcmode="lin" valueType="num">
                                      <p:cBhvr additive="base">
                                        <p:cTn id="12" dur="500" fill="hold"/>
                                        <p:tgtEl>
                                          <p:spTgt spid="4102"/>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 presetClass="entr" presetSubtype="1" fill="hold" nodeType="afterEffect">
                                  <p:stCondLst>
                                    <p:cond delay="0"/>
                                  </p:stCondLst>
                                  <p:childTnLst>
                                    <p:set>
                                      <p:cBhvr>
                                        <p:cTn id="15" dur="1" fill="hold">
                                          <p:stCondLst>
                                            <p:cond delay="0"/>
                                          </p:stCondLst>
                                        </p:cTn>
                                        <p:tgtEl>
                                          <p:spTgt spid="4113"/>
                                        </p:tgtEl>
                                        <p:attrNameLst>
                                          <p:attrName>style.visibility</p:attrName>
                                        </p:attrNameLst>
                                      </p:cBhvr>
                                      <p:to>
                                        <p:strVal val="visible"/>
                                      </p:to>
                                    </p:set>
                                    <p:anim calcmode="lin" valueType="num">
                                      <p:cBhvr additive="base">
                                        <p:cTn id="16" dur="500" fill="hold"/>
                                        <p:tgtEl>
                                          <p:spTgt spid="4113"/>
                                        </p:tgtEl>
                                        <p:attrNameLst>
                                          <p:attrName>ppt_x</p:attrName>
                                        </p:attrNameLst>
                                      </p:cBhvr>
                                      <p:tavLst>
                                        <p:tav tm="0">
                                          <p:val>
                                            <p:strVal val="#ppt_x"/>
                                          </p:val>
                                        </p:tav>
                                        <p:tav tm="100000">
                                          <p:val>
                                            <p:strVal val="#ppt_x"/>
                                          </p:val>
                                        </p:tav>
                                      </p:tavLst>
                                    </p:anim>
                                    <p:anim calcmode="lin" valueType="num">
                                      <p:cBhvr additive="base">
                                        <p:cTn id="17" dur="500" fill="hold"/>
                                        <p:tgtEl>
                                          <p:spTgt spid="4113"/>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500"/>
                            </p:stCondLst>
                            <p:childTnLst>
                              <p:par>
                                <p:cTn id="19" presetID="2" presetClass="entr" presetSubtype="8" fill="hold" nodeType="afterEffect">
                                  <p:stCondLst>
                                    <p:cond delay="0"/>
                                  </p:stCondLst>
                                  <p:childTnLst>
                                    <p:set>
                                      <p:cBhvr>
                                        <p:cTn id="20" dur="1" fill="hold">
                                          <p:stCondLst>
                                            <p:cond delay="0"/>
                                          </p:stCondLst>
                                        </p:cTn>
                                        <p:tgtEl>
                                          <p:spTgt spid="4101"/>
                                        </p:tgtEl>
                                        <p:attrNameLst>
                                          <p:attrName>style.visibility</p:attrName>
                                        </p:attrNameLst>
                                      </p:cBhvr>
                                      <p:to>
                                        <p:strVal val="visible"/>
                                      </p:to>
                                    </p:set>
                                    <p:anim calcmode="lin" valueType="num">
                                      <p:cBhvr additive="base">
                                        <p:cTn id="21" dur="500" fill="hold"/>
                                        <p:tgtEl>
                                          <p:spTgt spid="4101"/>
                                        </p:tgtEl>
                                        <p:attrNameLst>
                                          <p:attrName>ppt_x</p:attrName>
                                        </p:attrNameLst>
                                      </p:cBhvr>
                                      <p:tavLst>
                                        <p:tav tm="0">
                                          <p:val>
                                            <p:strVal val="0-#ppt_w/2"/>
                                          </p:val>
                                        </p:tav>
                                        <p:tav tm="100000">
                                          <p:val>
                                            <p:strVal val="#ppt_x"/>
                                          </p:val>
                                        </p:tav>
                                      </p:tavLst>
                                    </p:anim>
                                    <p:anim calcmode="lin" valueType="num">
                                      <p:cBhvr additive="base">
                                        <p:cTn id="22" dur="500" fill="hold"/>
                                        <p:tgtEl>
                                          <p:spTgt spid="4101"/>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4105"/>
                                        </p:tgtEl>
                                        <p:attrNameLst>
                                          <p:attrName>style.visibility</p:attrName>
                                        </p:attrNameLst>
                                      </p:cBhvr>
                                      <p:to>
                                        <p:strVal val="visible"/>
                                      </p:to>
                                    </p:set>
                                    <p:animEffect transition="in" filter="fade">
                                      <p:cBhvr>
                                        <p:cTn id="26" dur="2000"/>
                                        <p:tgtEl>
                                          <p:spTgt spid="410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2000"/>
                                        <p:tgtEl>
                                          <p:spTgt spid="4105"/>
                                        </p:tgtEl>
                                      </p:cBhvr>
                                    </p:animEffect>
                                    <p:set>
                                      <p:cBhvr>
                                        <p:cTn id="31" dur="1" fill="hold">
                                          <p:stCondLst>
                                            <p:cond delay="1999"/>
                                          </p:stCondLst>
                                        </p:cTn>
                                        <p:tgtEl>
                                          <p:spTgt spid="4105"/>
                                        </p:tgtEl>
                                        <p:attrNameLst>
                                          <p:attrName>style.visibility</p:attrName>
                                        </p:attrNameLst>
                                      </p:cBhvr>
                                      <p:to>
                                        <p:strVal val="hidden"/>
                                      </p:to>
                                    </p:set>
                                  </p:childTnLst>
                                </p:cTn>
                              </p:par>
                            </p:childTnLst>
                          </p:cTn>
                        </p:par>
                        <p:par>
                          <p:cTn id="32" fill="hold" nodeType="afterGroup">
                            <p:stCondLst>
                              <p:cond delay="2000"/>
                            </p:stCondLst>
                            <p:childTnLst>
                              <p:par>
                                <p:cTn id="33" presetID="10" presetClass="entr" presetSubtype="0" fill="hold" nodeType="afterEffect">
                                  <p:stCondLst>
                                    <p:cond delay="0"/>
                                  </p:stCondLst>
                                  <p:childTnLst>
                                    <p:set>
                                      <p:cBhvr>
                                        <p:cTn id="34" dur="1" fill="hold">
                                          <p:stCondLst>
                                            <p:cond delay="0"/>
                                          </p:stCondLst>
                                        </p:cTn>
                                        <p:tgtEl>
                                          <p:spTgt spid="4107"/>
                                        </p:tgtEl>
                                        <p:attrNameLst>
                                          <p:attrName>style.visibility</p:attrName>
                                        </p:attrNameLst>
                                      </p:cBhvr>
                                      <p:to>
                                        <p:strVal val="visible"/>
                                      </p:to>
                                    </p:set>
                                    <p:animEffect transition="in" filter="fade">
                                      <p:cBhvr>
                                        <p:cTn id="35" dur="1000"/>
                                        <p:tgtEl>
                                          <p:spTgt spid="4107"/>
                                        </p:tgtEl>
                                      </p:cBhvr>
                                    </p:animEffect>
                                  </p:childTnLst>
                                </p:cTn>
                              </p:par>
                              <p:par>
                                <p:cTn id="36" presetID="18" presetClass="entr" presetSubtype="6" fill="hold" nodeType="withEffect">
                                  <p:stCondLst>
                                    <p:cond delay="0"/>
                                  </p:stCondLst>
                                  <p:childTnLst>
                                    <p:set>
                                      <p:cBhvr>
                                        <p:cTn id="37" dur="1" fill="hold">
                                          <p:stCondLst>
                                            <p:cond delay="0"/>
                                          </p:stCondLst>
                                        </p:cTn>
                                        <p:tgtEl>
                                          <p:spTgt spid="4108"/>
                                        </p:tgtEl>
                                        <p:attrNameLst>
                                          <p:attrName>style.visibility</p:attrName>
                                        </p:attrNameLst>
                                      </p:cBhvr>
                                      <p:to>
                                        <p:strVal val="visible"/>
                                      </p:to>
                                    </p:set>
                                    <p:animEffect transition="in" filter="strips(downRight)">
                                      <p:cBhvr>
                                        <p:cTn id="38" dur="500"/>
                                        <p:tgtEl>
                                          <p:spTgt spid="4108"/>
                                        </p:tgtEl>
                                      </p:cBhvr>
                                    </p:animEffect>
                                  </p:childTnLst>
                                </p:cTn>
                              </p:par>
                            </p:childTnLst>
                          </p:cTn>
                        </p:par>
                        <p:par>
                          <p:cTn id="39" fill="hold" nodeType="afterGroup">
                            <p:stCondLst>
                              <p:cond delay="3000"/>
                            </p:stCondLst>
                            <p:childTnLst>
                              <p:par>
                                <p:cTn id="40" presetID="18" presetClass="exit" presetSubtype="9" fill="hold" nodeType="afterEffect">
                                  <p:stCondLst>
                                    <p:cond delay="0"/>
                                  </p:stCondLst>
                                  <p:childTnLst>
                                    <p:animEffect transition="out" filter="strips(upLeft)">
                                      <p:cBhvr>
                                        <p:cTn id="41" dur="500"/>
                                        <p:tgtEl>
                                          <p:spTgt spid="4108"/>
                                        </p:tgtEl>
                                      </p:cBhvr>
                                    </p:animEffect>
                                    <p:set>
                                      <p:cBhvr>
                                        <p:cTn id="42" dur="1" fill="hold">
                                          <p:stCondLst>
                                            <p:cond delay="499"/>
                                          </p:stCondLst>
                                        </p:cTn>
                                        <p:tgtEl>
                                          <p:spTgt spid="410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nodeType="clickEffect">
                                  <p:stCondLst>
                                    <p:cond delay="0"/>
                                  </p:stCondLst>
                                  <p:childTnLst>
                                    <p:animEffect transition="out" filter="fade">
                                      <p:cBhvr>
                                        <p:cTn id="46" dur="2000"/>
                                        <p:tgtEl>
                                          <p:spTgt spid="4107"/>
                                        </p:tgtEl>
                                      </p:cBhvr>
                                    </p:animEffect>
                                    <p:set>
                                      <p:cBhvr>
                                        <p:cTn id="47" dur="1" fill="hold">
                                          <p:stCondLst>
                                            <p:cond delay="1999"/>
                                          </p:stCondLst>
                                        </p:cTn>
                                        <p:tgtEl>
                                          <p:spTgt spid="4107"/>
                                        </p:tgtEl>
                                        <p:attrNameLst>
                                          <p:attrName>style.visibility</p:attrName>
                                        </p:attrNameLst>
                                      </p:cBhvr>
                                      <p:to>
                                        <p:strVal val="hidden"/>
                                      </p:to>
                                    </p:set>
                                  </p:childTnLst>
                                </p:cTn>
                              </p:par>
                            </p:childTnLst>
                          </p:cTn>
                        </p:par>
                        <p:par>
                          <p:cTn id="48" fill="hold" nodeType="afterGroup">
                            <p:stCondLst>
                              <p:cond delay="2000"/>
                            </p:stCondLst>
                            <p:childTnLst>
                              <p:par>
                                <p:cTn id="49" presetID="10" presetClass="exit" presetSubtype="0" fill="hold" nodeType="afterEffect">
                                  <p:stCondLst>
                                    <p:cond delay="0"/>
                                  </p:stCondLst>
                                  <p:childTnLst>
                                    <p:animEffect transition="out" filter="fade">
                                      <p:cBhvr>
                                        <p:cTn id="50" dur="2000"/>
                                        <p:tgtEl>
                                          <p:spTgt spid="4101"/>
                                        </p:tgtEl>
                                      </p:cBhvr>
                                    </p:animEffect>
                                    <p:set>
                                      <p:cBhvr>
                                        <p:cTn id="51" dur="1" fill="hold">
                                          <p:stCondLst>
                                            <p:cond delay="1999"/>
                                          </p:stCondLst>
                                        </p:cTn>
                                        <p:tgtEl>
                                          <p:spTgt spid="4101"/>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4109"/>
                                        </p:tgtEl>
                                        <p:attrNameLst>
                                          <p:attrName>style.visibility</p:attrName>
                                        </p:attrNameLst>
                                      </p:cBhvr>
                                      <p:to>
                                        <p:strVal val="visible"/>
                                      </p:to>
                                    </p:set>
                                    <p:animEffect transition="in" filter="fade">
                                      <p:cBhvr>
                                        <p:cTn id="54" dur="2000"/>
                                        <p:tgtEl>
                                          <p:spTgt spid="4109"/>
                                        </p:tgtEl>
                                      </p:cBhvr>
                                    </p:animEffect>
                                  </p:childTnLst>
                                </p:cTn>
                              </p:par>
                            </p:childTnLst>
                          </p:cTn>
                        </p:par>
                        <p:par>
                          <p:cTn id="55" fill="hold" nodeType="afterGroup">
                            <p:stCondLst>
                              <p:cond delay="4000"/>
                            </p:stCondLst>
                            <p:childTnLst>
                              <p:par>
                                <p:cTn id="56" presetID="10" presetClass="entr" presetSubtype="0" fill="hold" nodeType="afterEffect">
                                  <p:stCondLst>
                                    <p:cond delay="0"/>
                                  </p:stCondLst>
                                  <p:childTnLst>
                                    <p:set>
                                      <p:cBhvr>
                                        <p:cTn id="57" dur="1" fill="hold">
                                          <p:stCondLst>
                                            <p:cond delay="0"/>
                                          </p:stCondLst>
                                        </p:cTn>
                                        <p:tgtEl>
                                          <p:spTgt spid="4110"/>
                                        </p:tgtEl>
                                        <p:attrNameLst>
                                          <p:attrName>style.visibility</p:attrName>
                                        </p:attrNameLst>
                                      </p:cBhvr>
                                      <p:to>
                                        <p:strVal val="visible"/>
                                      </p:to>
                                    </p:set>
                                    <p:animEffect transition="in" filter="fade">
                                      <p:cBhvr>
                                        <p:cTn id="58" dur="1000"/>
                                        <p:tgtEl>
                                          <p:spTgt spid="4110"/>
                                        </p:tgtEl>
                                      </p:cBhvr>
                                    </p:animEffect>
                                  </p:childTnLst>
                                </p:cTn>
                              </p:par>
                              <p:par>
                                <p:cTn id="59" presetID="18" presetClass="entr" presetSubtype="6" fill="hold" nodeType="withEffect">
                                  <p:stCondLst>
                                    <p:cond delay="0"/>
                                  </p:stCondLst>
                                  <p:childTnLst>
                                    <p:set>
                                      <p:cBhvr>
                                        <p:cTn id="60" dur="1" fill="hold">
                                          <p:stCondLst>
                                            <p:cond delay="0"/>
                                          </p:stCondLst>
                                        </p:cTn>
                                        <p:tgtEl>
                                          <p:spTgt spid="4115"/>
                                        </p:tgtEl>
                                        <p:attrNameLst>
                                          <p:attrName>style.visibility</p:attrName>
                                        </p:attrNameLst>
                                      </p:cBhvr>
                                      <p:to>
                                        <p:strVal val="visible"/>
                                      </p:to>
                                    </p:set>
                                    <p:animEffect transition="in" filter="strips(downRight)">
                                      <p:cBhvr>
                                        <p:cTn id="61" dur="500"/>
                                        <p:tgtEl>
                                          <p:spTgt spid="4115"/>
                                        </p:tgtEl>
                                      </p:cBhvr>
                                    </p:animEffect>
                                  </p:childTnLst>
                                </p:cTn>
                              </p:par>
                            </p:childTnLst>
                          </p:cTn>
                        </p:par>
                        <p:par>
                          <p:cTn id="62" fill="hold" nodeType="afterGroup">
                            <p:stCondLst>
                              <p:cond delay="5000"/>
                            </p:stCondLst>
                            <p:childTnLst>
                              <p:par>
                                <p:cTn id="63" presetID="18" presetClass="exit" presetSubtype="12" fill="hold" nodeType="afterEffect">
                                  <p:stCondLst>
                                    <p:cond delay="0"/>
                                  </p:stCondLst>
                                  <p:childTnLst>
                                    <p:animEffect transition="out" filter="strips(downLeft)">
                                      <p:cBhvr>
                                        <p:cTn id="64" dur="500"/>
                                        <p:tgtEl>
                                          <p:spTgt spid="4115"/>
                                        </p:tgtEl>
                                      </p:cBhvr>
                                    </p:animEffect>
                                    <p:set>
                                      <p:cBhvr>
                                        <p:cTn id="65" dur="1" fill="hold">
                                          <p:stCondLst>
                                            <p:cond delay="499"/>
                                          </p:stCondLst>
                                        </p:cTn>
                                        <p:tgtEl>
                                          <p:spTgt spid="4115"/>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2000"/>
                                        <p:tgtEl>
                                          <p:spTgt spid="4110"/>
                                        </p:tgtEl>
                                      </p:cBhvr>
                                    </p:animEffect>
                                    <p:set>
                                      <p:cBhvr>
                                        <p:cTn id="68" dur="1" fill="hold">
                                          <p:stCondLst>
                                            <p:cond delay="1999"/>
                                          </p:stCondLst>
                                        </p:cTn>
                                        <p:tgtEl>
                                          <p:spTgt spid="4110"/>
                                        </p:tgtEl>
                                        <p:attrNameLst>
                                          <p:attrName>style.visibility</p:attrName>
                                        </p:attrNameLst>
                                      </p:cBhvr>
                                      <p:to>
                                        <p:strVal val="hidden"/>
                                      </p:to>
                                    </p:set>
                                  </p:childTnLst>
                                </p:cTn>
                              </p:par>
                            </p:childTnLst>
                          </p:cTn>
                        </p:par>
                        <p:par>
                          <p:cTn id="69" fill="hold" nodeType="afterGroup">
                            <p:stCondLst>
                              <p:cond delay="7000"/>
                            </p:stCondLst>
                            <p:childTnLst>
                              <p:par>
                                <p:cTn id="70" presetID="10" presetClass="entr" presetSubtype="0" fill="hold" nodeType="afterEffect">
                                  <p:stCondLst>
                                    <p:cond delay="0"/>
                                  </p:stCondLst>
                                  <p:childTnLst>
                                    <p:set>
                                      <p:cBhvr>
                                        <p:cTn id="71" dur="1" fill="hold">
                                          <p:stCondLst>
                                            <p:cond delay="0"/>
                                          </p:stCondLst>
                                        </p:cTn>
                                        <p:tgtEl>
                                          <p:spTgt spid="4114"/>
                                        </p:tgtEl>
                                        <p:attrNameLst>
                                          <p:attrName>style.visibility</p:attrName>
                                        </p:attrNameLst>
                                      </p:cBhvr>
                                      <p:to>
                                        <p:strVal val="visible"/>
                                      </p:to>
                                    </p:set>
                                    <p:animEffect transition="in" filter="fade">
                                      <p:cBhvr>
                                        <p:cTn id="72" dur="5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alibri" pitchFamily="34" charset="0"/>
            </a:endParaRPr>
          </a:p>
        </p:txBody>
      </p:sp>
      <p:pic>
        <p:nvPicPr>
          <p:cNvPr id="21506" name="Picture 1" descr="схема"/>
          <p:cNvPicPr>
            <a:picLocks noChangeAspect="1" noChangeArrowheads="1"/>
          </p:cNvPicPr>
          <p:nvPr/>
        </p:nvPicPr>
        <p:blipFill>
          <a:blip r:embed="rId2"/>
          <a:srcRect/>
          <a:stretch>
            <a:fillRect/>
          </a:stretch>
        </p:blipFill>
        <p:spPr bwMode="auto">
          <a:xfrm>
            <a:off x="365125" y="1196975"/>
            <a:ext cx="8413750" cy="5000625"/>
          </a:xfrm>
          <a:prstGeom prst="rect">
            <a:avLst/>
          </a:prstGeom>
          <a:noFill/>
          <a:ln w="9525">
            <a:noFill/>
            <a:miter lim="800000"/>
            <a:headEnd/>
            <a:tailEnd/>
          </a:ln>
        </p:spPr>
      </p:pic>
      <p:sp>
        <p:nvSpPr>
          <p:cNvPr id="21507" name="Rectangle 3"/>
          <p:cNvSpPr>
            <a:spLocks noChangeArrowheads="1"/>
          </p:cNvSpPr>
          <p:nvPr/>
        </p:nvSpPr>
        <p:spPr bwMode="auto">
          <a:xfrm>
            <a:off x="427038" y="546100"/>
            <a:ext cx="8289925" cy="461963"/>
          </a:xfrm>
          <a:prstGeom prst="rect">
            <a:avLst/>
          </a:prstGeom>
          <a:noFill/>
          <a:ln w="9525">
            <a:noFill/>
            <a:miter lim="800000"/>
            <a:headEnd/>
            <a:tailEnd/>
          </a:ln>
        </p:spPr>
        <p:txBody>
          <a:bodyPr wrap="none" anchor="ctr">
            <a:spAutoFit/>
          </a:bodyPr>
          <a:lstStyle/>
          <a:p>
            <a:pPr indent="269875" algn="just"/>
            <a:r>
              <a:rPr lang="uk-UA" altLang="ru-RU" sz="2400">
                <a:latin typeface="Times New Roman" pitchFamily="18" charset="0"/>
                <a:cs typeface="Times New Roman" pitchFamily="18" charset="0"/>
              </a:rPr>
              <a:t>Схема каналу передачі даних уздовж траси бігу спортсмена</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TM01859866[[fn=Макрос]]</Template>
  <TotalTime>530</TotalTime>
  <Words>498</Words>
  <Application>Microsoft Office PowerPoint</Application>
  <PresentationFormat>Экран (4:3)</PresentationFormat>
  <Paragraphs>47</Paragraphs>
  <Slides>12</Slides>
  <Notes>0</Notes>
  <HiddenSlides>0</HiddenSlides>
  <MMClips>0</MMClips>
  <ScaleCrop>false</ScaleCrop>
  <HeadingPairs>
    <vt:vector size="8" baseType="variant">
      <vt:variant>
        <vt:lpstr>Использованные шрифты</vt:lpstr>
      </vt:variant>
      <vt:variant>
        <vt:i4>4</vt:i4>
      </vt:variant>
      <vt:variant>
        <vt:lpstr>Шаблон оформления</vt:lpstr>
      </vt:variant>
      <vt:variant>
        <vt:i4>12</vt:i4>
      </vt:variant>
      <vt:variant>
        <vt:lpstr>Внедренные серверы OLE</vt:lpstr>
      </vt:variant>
      <vt:variant>
        <vt:i4>1</vt:i4>
      </vt:variant>
      <vt:variant>
        <vt:lpstr>Заголовки слайдов</vt:lpstr>
      </vt:variant>
      <vt:variant>
        <vt:i4>12</vt:i4>
      </vt:variant>
    </vt:vector>
  </HeadingPairs>
  <TitlesOfParts>
    <vt:vector size="29" baseType="lpstr">
      <vt:lpstr>Calibri</vt:lpstr>
      <vt:lpstr>Arial</vt:lpstr>
      <vt:lpstr>Wingdings</vt:lpstr>
      <vt:lpstr>Times New Roman</vt:lpstr>
      <vt:lpstr>Macro</vt:lpstr>
      <vt:lpstr>Macro</vt:lpstr>
      <vt:lpstr>Macro</vt:lpstr>
      <vt:lpstr>Macro</vt:lpstr>
      <vt:lpstr>Macro</vt:lpstr>
      <vt:lpstr>Macro</vt:lpstr>
      <vt:lpstr>Macro</vt:lpstr>
      <vt:lpstr>Macro</vt:lpstr>
      <vt:lpstr>Macro</vt:lpstr>
      <vt:lpstr>Macro</vt:lpstr>
      <vt:lpstr>Macro</vt:lpstr>
      <vt:lpstr>Macro</vt:lpstr>
      <vt:lpstr>Рисунок Microsoft Word</vt:lpstr>
      <vt:lpstr>Радіоелектронний пристрій для тренування біатлоністів </vt:lpstr>
      <vt:lpstr>Слайд 2</vt:lpstr>
      <vt:lpstr>Слайд 3</vt:lpstr>
      <vt:lpstr>Слайд 4</vt:lpstr>
      <vt:lpstr>Слайд 5</vt:lpstr>
      <vt:lpstr>Мішень в збірці</vt:lpstr>
      <vt:lpstr>ПРИЛОЖЕНИЕ НА ПЛАНШЕТ</vt:lpstr>
      <vt:lpstr>Гвинтівка та мішень</vt:lpstr>
      <vt:lpstr>Слайд 9</vt:lpstr>
      <vt:lpstr>Ретранслятори</vt:lpstr>
      <vt:lpstr>Система датчиків </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Радіоелектронний пристрій для тренування біатлоністів</dc:title>
  <dc:creator>Студент</dc:creator>
  <cp:lastModifiedBy>Andrey</cp:lastModifiedBy>
  <cp:revision>38</cp:revision>
  <dcterms:created xsi:type="dcterms:W3CDTF">2018-03-27T10:52:33Z</dcterms:created>
  <dcterms:modified xsi:type="dcterms:W3CDTF">2018-04-26T08:06:57Z</dcterms:modified>
</cp:coreProperties>
</file>